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88" r:id="rId2"/>
    <p:sldId id="286" r:id="rId3"/>
    <p:sldId id="289" r:id="rId4"/>
    <p:sldId id="290" r:id="rId5"/>
    <p:sldId id="292" r:id="rId6"/>
    <p:sldId id="291" r:id="rId7"/>
    <p:sldId id="293" r:id="rId8"/>
    <p:sldId id="294" r:id="rId9"/>
  </p:sldIdLst>
  <p:sldSz cx="6911975" cy="3887788"/>
  <p:notesSz cx="6858000" cy="9144000"/>
  <p:embeddedFontLst>
    <p:embeddedFont>
      <p:font typeface="Barlow" panose="00000500000000000000" pitchFamily="2" charset="0"/>
      <p:regular r:id="rId12"/>
      <p:bold r:id="rId13"/>
      <p:italic r:id="rId14"/>
      <p:boldItalic r:id="rId15"/>
    </p:embeddedFont>
    <p:embeddedFont>
      <p:font typeface="Barlow Bold" panose="00000800000000000000" pitchFamily="2" charset="0"/>
      <p:bold r:id="rId16"/>
    </p:embeddedFont>
    <p:embeddedFont>
      <p:font typeface="Barlow Light" panose="00000400000000000000" pitchFamily="2" charset="0"/>
      <p:regular r:id="rId17"/>
      <p:italic r:id="rId18"/>
    </p:embeddedFont>
  </p:embeddedFontLst>
  <p:defaultTextStyle>
    <a:defPPr>
      <a:defRPr lang="de-DE"/>
    </a:defPPr>
    <a:lvl1pPr marL="0" algn="l" defTabSz="518373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1pPr>
    <a:lvl2pPr marL="259187" algn="l" defTabSz="518373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2pPr>
    <a:lvl3pPr marL="518373" algn="l" defTabSz="518373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3pPr>
    <a:lvl4pPr marL="777560" algn="l" defTabSz="518373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4pPr>
    <a:lvl5pPr marL="1036747" algn="l" defTabSz="518373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5pPr>
    <a:lvl6pPr marL="1295933" algn="l" defTabSz="518373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6pPr>
    <a:lvl7pPr marL="1555120" algn="l" defTabSz="518373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7pPr>
    <a:lvl8pPr marL="1814307" algn="l" defTabSz="518373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8pPr>
    <a:lvl9pPr marL="2073493" algn="l" defTabSz="518373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Helle Formatvorlage 3 - Akz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74" autoAdjust="0"/>
  </p:normalViewPr>
  <p:slideViewPr>
    <p:cSldViewPr snapToGrid="0">
      <p:cViewPr varScale="1">
        <p:scale>
          <a:sx n="141" d="100"/>
          <a:sy n="141" d="100"/>
        </p:scale>
        <p:origin x="845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5" d="100"/>
          <a:sy n="95" d="100"/>
        </p:scale>
        <p:origin x="4042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 Hofmann" userId="533228db-7fdd-43a4-8197-f114c38fcd24" providerId="ADAL" clId="{B3E44A48-9C4E-41AA-BE9D-870E681B4421}"/>
    <pc:docChg chg="modSld">
      <pc:chgData name="Christoph Hofmann" userId="533228db-7fdd-43a4-8197-f114c38fcd24" providerId="ADAL" clId="{B3E44A48-9C4E-41AA-BE9D-870E681B4421}" dt="2025-03-18T07:36:24.337" v="1" actId="20577"/>
      <pc:docMkLst>
        <pc:docMk/>
      </pc:docMkLst>
      <pc:sldChg chg="modSp mod">
        <pc:chgData name="Christoph Hofmann" userId="533228db-7fdd-43a4-8197-f114c38fcd24" providerId="ADAL" clId="{B3E44A48-9C4E-41AA-BE9D-870E681B4421}" dt="2025-03-18T07:36:24.337" v="1" actId="20577"/>
        <pc:sldMkLst>
          <pc:docMk/>
          <pc:sldMk cId="1846306152" sldId="288"/>
        </pc:sldMkLst>
        <pc:spChg chg="mod">
          <ac:chgData name="Christoph Hofmann" userId="533228db-7fdd-43a4-8197-f114c38fcd24" providerId="ADAL" clId="{B3E44A48-9C4E-41AA-BE9D-870E681B4421}" dt="2025-03-18T07:36:24.337" v="1" actId="20577"/>
          <ac:spMkLst>
            <pc:docMk/>
            <pc:sldMk cId="1846306152" sldId="288"/>
            <ac:spMk id="3" creationId="{557299B2-5372-4528-B72D-27F78671D05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01E1C536-364F-4A5B-939F-A350E50BB02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e-AT">
                <a:latin typeface="Barlow Light" panose="00000400000000000000" pitchFamily="2" charset="0"/>
              </a:rPr>
              <a:t>SPORTUNION</a:t>
            </a:r>
            <a:endParaRPr lang="de-AT" dirty="0">
              <a:latin typeface="Barlow Light" panose="00000400000000000000" pitchFamily="2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893FEDC-5062-4B7F-B1DC-6BDDB6F7881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7AD08F-EE6B-49D8-86FF-3F47CD6CA4E8}" type="datetimeFigureOut">
              <a:rPr lang="de-AT" smtClean="0">
                <a:latin typeface="Barlow Light" panose="00000400000000000000" pitchFamily="2" charset="0"/>
              </a:rPr>
              <a:t>18.03.2025</a:t>
            </a:fld>
            <a:endParaRPr lang="de-AT" dirty="0">
              <a:latin typeface="Barlow Light" panose="00000400000000000000" pitchFamily="2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5C8AC4E-C38C-4B17-A048-F466D1A81E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 dirty="0">
              <a:latin typeface="Barlow Light" panose="00000400000000000000" pitchFamily="2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CDACA56-0238-4C2F-BF88-56518AE62E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B61C80-D13B-4BF9-A8AE-1CEE72DA08FA}" type="slidenum">
              <a:rPr lang="de-AT" smtClean="0">
                <a:latin typeface="Barlow Light" panose="00000400000000000000" pitchFamily="2" charset="0"/>
              </a:rPr>
              <a:t>‹Nr.›</a:t>
            </a:fld>
            <a:endParaRPr lang="de-AT" dirty="0">
              <a:latin typeface="Barlow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884623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Barlow Light" panose="00000400000000000000" pitchFamily="2" charset="0"/>
              </a:defRPr>
            </a:lvl1pPr>
          </a:lstStyle>
          <a:p>
            <a:r>
              <a:rPr lang="de-AT"/>
              <a:t>SPORTUNION</a:t>
            </a:r>
            <a:endParaRPr lang="de-AT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Barlow Light" panose="00000400000000000000" pitchFamily="2" charset="0"/>
              </a:defRPr>
            </a:lvl1pPr>
          </a:lstStyle>
          <a:p>
            <a:fld id="{567D200F-96B1-44CD-84A4-954376DE6335}" type="datetimeFigureOut">
              <a:rPr lang="de-AT" smtClean="0"/>
              <a:pPr/>
              <a:t>18.03.2025</a:t>
            </a:fld>
            <a:endParaRPr lang="de-AT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Barlow Light" panose="00000400000000000000" pitchFamily="2" charset="0"/>
              </a:defRPr>
            </a:lvl1pPr>
          </a:lstStyle>
          <a:p>
            <a:endParaRPr lang="de-AT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Barlow Light" panose="00000400000000000000" pitchFamily="2" charset="0"/>
              </a:defRPr>
            </a:lvl1pPr>
          </a:lstStyle>
          <a:p>
            <a:fld id="{BB4CDAC4-ABA8-4F5D-81A7-700533A2ABB2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93785098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518373" rtl="0" eaLnBrk="1" latinLnBrk="0" hangingPunct="1">
      <a:defRPr sz="680" kern="1200">
        <a:solidFill>
          <a:schemeClr val="tx1"/>
        </a:solidFill>
        <a:latin typeface="Barlow Light" panose="00000400000000000000" pitchFamily="2" charset="0"/>
        <a:ea typeface="+mn-ea"/>
        <a:cs typeface="+mn-cs"/>
      </a:defRPr>
    </a:lvl1pPr>
    <a:lvl2pPr marL="259187" algn="l" defTabSz="518373" rtl="0" eaLnBrk="1" latinLnBrk="0" hangingPunct="1">
      <a:defRPr sz="680" kern="1200">
        <a:solidFill>
          <a:schemeClr val="tx1"/>
        </a:solidFill>
        <a:latin typeface="Barlow Light" panose="00000400000000000000" pitchFamily="2" charset="0"/>
        <a:ea typeface="+mn-ea"/>
        <a:cs typeface="+mn-cs"/>
      </a:defRPr>
    </a:lvl2pPr>
    <a:lvl3pPr marL="518373" algn="l" defTabSz="518373" rtl="0" eaLnBrk="1" latinLnBrk="0" hangingPunct="1">
      <a:defRPr sz="680" kern="1200">
        <a:solidFill>
          <a:schemeClr val="tx1"/>
        </a:solidFill>
        <a:latin typeface="Barlow Light" panose="00000400000000000000" pitchFamily="2" charset="0"/>
        <a:ea typeface="+mn-ea"/>
        <a:cs typeface="+mn-cs"/>
      </a:defRPr>
    </a:lvl3pPr>
    <a:lvl4pPr marL="777560" algn="l" defTabSz="518373" rtl="0" eaLnBrk="1" latinLnBrk="0" hangingPunct="1">
      <a:defRPr sz="680" kern="1200">
        <a:solidFill>
          <a:schemeClr val="tx1"/>
        </a:solidFill>
        <a:latin typeface="Barlow Light" panose="00000400000000000000" pitchFamily="2" charset="0"/>
        <a:ea typeface="+mn-ea"/>
        <a:cs typeface="+mn-cs"/>
      </a:defRPr>
    </a:lvl4pPr>
    <a:lvl5pPr marL="1036747" algn="l" defTabSz="518373" rtl="0" eaLnBrk="1" latinLnBrk="0" hangingPunct="1">
      <a:defRPr sz="680" kern="1200">
        <a:solidFill>
          <a:schemeClr val="tx1"/>
        </a:solidFill>
        <a:latin typeface="Barlow Light" panose="00000400000000000000" pitchFamily="2" charset="0"/>
        <a:ea typeface="+mn-ea"/>
        <a:cs typeface="+mn-cs"/>
      </a:defRPr>
    </a:lvl5pPr>
    <a:lvl6pPr marL="1295933" algn="l" defTabSz="518373" rtl="0" eaLnBrk="1" latinLnBrk="0" hangingPunct="1">
      <a:defRPr sz="680" kern="1200">
        <a:solidFill>
          <a:schemeClr val="tx1"/>
        </a:solidFill>
        <a:latin typeface="+mn-lt"/>
        <a:ea typeface="+mn-ea"/>
        <a:cs typeface="+mn-cs"/>
      </a:defRPr>
    </a:lvl6pPr>
    <a:lvl7pPr marL="1555120" algn="l" defTabSz="518373" rtl="0" eaLnBrk="1" latinLnBrk="0" hangingPunct="1">
      <a:defRPr sz="680" kern="1200">
        <a:solidFill>
          <a:schemeClr val="tx1"/>
        </a:solidFill>
        <a:latin typeface="+mn-lt"/>
        <a:ea typeface="+mn-ea"/>
        <a:cs typeface="+mn-cs"/>
      </a:defRPr>
    </a:lvl7pPr>
    <a:lvl8pPr marL="1814307" algn="l" defTabSz="518373" rtl="0" eaLnBrk="1" latinLnBrk="0" hangingPunct="1">
      <a:defRPr sz="680" kern="1200">
        <a:solidFill>
          <a:schemeClr val="tx1"/>
        </a:solidFill>
        <a:latin typeface="+mn-lt"/>
        <a:ea typeface="+mn-ea"/>
        <a:cs typeface="+mn-cs"/>
      </a:defRPr>
    </a:lvl8pPr>
    <a:lvl9pPr marL="2073493" algn="l" defTabSz="518373" rtl="0" eaLnBrk="1" latinLnBrk="0" hangingPunct="1">
      <a:defRPr sz="68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>
            <a:extLst>
              <a:ext uri="{FF2B5EF4-FFF2-40B4-BE49-F238E27FC236}">
                <a16:creationId xmlns:a16="http://schemas.microsoft.com/office/drawing/2014/main" id="{AD50A67D-5D5D-4888-A378-FC2C64DAD37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8135" y="3175847"/>
            <a:ext cx="6335705" cy="427398"/>
          </a:xfrm>
        </p:spPr>
        <p:txBody>
          <a:bodyPr anchor="ctr"/>
          <a:lstStyle>
            <a:lvl1pPr marL="0" indent="0" algn="ctr">
              <a:buNone/>
              <a:defRPr sz="2400" b="1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 optional einfügen</a:t>
            </a:r>
            <a:endParaRPr lang="de-AT" dirty="0"/>
          </a:p>
        </p:txBody>
      </p:sp>
      <p:sp>
        <p:nvSpPr>
          <p:cNvPr id="26" name="Titel 25">
            <a:extLst>
              <a:ext uri="{FF2B5EF4-FFF2-40B4-BE49-F238E27FC236}">
                <a16:creationId xmlns:a16="http://schemas.microsoft.com/office/drawing/2014/main" id="{67BFC2D6-9813-4123-A8C5-730D14F097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483127" y="1552106"/>
            <a:ext cx="4763466" cy="565998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algn="r">
              <a:lnSpc>
                <a:spcPct val="100000"/>
              </a:lnSpc>
              <a:defRPr sz="4500" cap="all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de-DE" dirty="0"/>
              <a:t> Power Point</a:t>
            </a:r>
            <a:endParaRPr lang="de-AT" dirty="0"/>
          </a:p>
        </p:txBody>
      </p:sp>
      <p:sp>
        <p:nvSpPr>
          <p:cNvPr id="30" name="Textplatzhalter 29">
            <a:extLst>
              <a:ext uri="{FF2B5EF4-FFF2-40B4-BE49-F238E27FC236}">
                <a16:creationId xmlns:a16="http://schemas.microsoft.com/office/drawing/2014/main" id="{D99E191F-0784-4493-934B-B8CB7135B9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99188" y="2178534"/>
            <a:ext cx="3920249" cy="56658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4500" b="1" cap="all" baseline="0">
                <a:solidFill>
                  <a:schemeClr val="accent2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de-DE" dirty="0"/>
              <a:t>Folienmaster</a:t>
            </a:r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9865C5-E703-4368-B3AE-6AD43A655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1224" y="3603404"/>
            <a:ext cx="1991567" cy="210787"/>
          </a:xfrm>
        </p:spPr>
        <p:txBody>
          <a:bodyPr/>
          <a:lstStyle>
            <a:lvl1pPr>
              <a:defRPr/>
            </a:lvl1pPr>
          </a:lstStyle>
          <a:p>
            <a:pPr algn="l"/>
            <a:r>
              <a:rPr lang="de-AT" dirty="0"/>
              <a:t>www.sportunion.at</a:t>
            </a:r>
          </a:p>
        </p:txBody>
      </p:sp>
      <p:sp>
        <p:nvSpPr>
          <p:cNvPr id="13" name="Rechteck: obere Ecken abgerundet 12">
            <a:extLst>
              <a:ext uri="{FF2B5EF4-FFF2-40B4-BE49-F238E27FC236}">
                <a16:creationId xmlns:a16="http://schemas.microsoft.com/office/drawing/2014/main" id="{5E36641B-9A9E-4158-8E4F-71C72DA6EBFE}"/>
              </a:ext>
            </a:extLst>
          </p:cNvPr>
          <p:cNvSpPr/>
          <p:nvPr userDrawn="1"/>
        </p:nvSpPr>
        <p:spPr>
          <a:xfrm rot="5400000">
            <a:off x="106922" y="3559480"/>
            <a:ext cx="87476" cy="301319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1020"/>
          </a:p>
        </p:txBody>
      </p: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69BFEE09-CE98-4593-A8F6-E3B67693F35D}"/>
              </a:ext>
            </a:extLst>
          </p:cNvPr>
          <p:cNvCxnSpPr/>
          <p:nvPr userDrawn="1"/>
        </p:nvCxnSpPr>
        <p:spPr>
          <a:xfrm flipV="1">
            <a:off x="685800" y="-543560"/>
            <a:ext cx="0" cy="543560"/>
          </a:xfrm>
          <a:prstGeom prst="line">
            <a:avLst/>
          </a:prstGeom>
          <a:ln>
            <a:solidFill>
              <a:schemeClr val="tx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B03D5C6F-F1BC-4AC9-B02D-EA8E7F2E7C42}"/>
              </a:ext>
            </a:extLst>
          </p:cNvPr>
          <p:cNvCxnSpPr/>
          <p:nvPr userDrawn="1"/>
        </p:nvCxnSpPr>
        <p:spPr>
          <a:xfrm flipV="1">
            <a:off x="6263640" y="-543560"/>
            <a:ext cx="0" cy="543560"/>
          </a:xfrm>
          <a:prstGeom prst="line">
            <a:avLst/>
          </a:prstGeom>
          <a:ln>
            <a:solidFill>
              <a:schemeClr val="tx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00AB14F0-F369-4073-AEE7-6CDA74189B1A}"/>
              </a:ext>
            </a:extLst>
          </p:cNvPr>
          <p:cNvCxnSpPr/>
          <p:nvPr userDrawn="1"/>
        </p:nvCxnSpPr>
        <p:spPr>
          <a:xfrm flipV="1">
            <a:off x="685800" y="3887788"/>
            <a:ext cx="0" cy="543560"/>
          </a:xfrm>
          <a:prstGeom prst="line">
            <a:avLst/>
          </a:prstGeom>
          <a:ln>
            <a:solidFill>
              <a:schemeClr val="tx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A69534C5-AC00-430C-B76D-C1A08329696E}"/>
              </a:ext>
            </a:extLst>
          </p:cNvPr>
          <p:cNvCxnSpPr/>
          <p:nvPr userDrawn="1"/>
        </p:nvCxnSpPr>
        <p:spPr>
          <a:xfrm flipV="1">
            <a:off x="6263640" y="3887788"/>
            <a:ext cx="0" cy="543560"/>
          </a:xfrm>
          <a:prstGeom prst="line">
            <a:avLst/>
          </a:prstGeom>
          <a:ln>
            <a:solidFill>
              <a:schemeClr val="tx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45A183ED-6AE4-43FE-BB96-9D2B07DFF6AB}"/>
              </a:ext>
            </a:extLst>
          </p:cNvPr>
          <p:cNvCxnSpPr>
            <a:cxnSpLocks/>
          </p:cNvCxnSpPr>
          <p:nvPr userDrawn="1"/>
        </p:nvCxnSpPr>
        <p:spPr>
          <a:xfrm>
            <a:off x="-624840" y="3315337"/>
            <a:ext cx="624840" cy="0"/>
          </a:xfrm>
          <a:prstGeom prst="line">
            <a:avLst/>
          </a:prstGeom>
          <a:ln>
            <a:solidFill>
              <a:schemeClr val="tx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184FF1AC-EEFD-4F76-BF93-00DBD0F6B0B0}"/>
              </a:ext>
            </a:extLst>
          </p:cNvPr>
          <p:cNvCxnSpPr>
            <a:cxnSpLocks/>
          </p:cNvCxnSpPr>
          <p:nvPr userDrawn="1"/>
        </p:nvCxnSpPr>
        <p:spPr>
          <a:xfrm>
            <a:off x="6910492" y="3315337"/>
            <a:ext cx="624840" cy="0"/>
          </a:xfrm>
          <a:prstGeom prst="line">
            <a:avLst/>
          </a:prstGeom>
          <a:ln>
            <a:solidFill>
              <a:schemeClr val="tx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feld 21">
            <a:extLst>
              <a:ext uri="{FF2B5EF4-FFF2-40B4-BE49-F238E27FC236}">
                <a16:creationId xmlns:a16="http://schemas.microsoft.com/office/drawing/2014/main" id="{26FA9762-E1C8-4B51-91E0-26D362E9CE32}"/>
              </a:ext>
            </a:extLst>
          </p:cNvPr>
          <p:cNvSpPr txBox="1"/>
          <p:nvPr userDrawn="1"/>
        </p:nvSpPr>
        <p:spPr>
          <a:xfrm>
            <a:off x="858522" y="-483660"/>
            <a:ext cx="4758267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chemeClr val="tx2">
                    <a:lumMod val="10000"/>
                  </a:schemeClr>
                </a:solidFill>
              </a:rPr>
              <a:t>Nur zentrale platzierte Inhalte sind immer sichtbar. </a:t>
            </a:r>
            <a:br>
              <a:rPr lang="de-AT" dirty="0">
                <a:solidFill>
                  <a:schemeClr val="tx2">
                    <a:lumMod val="10000"/>
                  </a:schemeClr>
                </a:solidFill>
              </a:rPr>
            </a:br>
            <a:r>
              <a:rPr lang="de-AT" dirty="0">
                <a:solidFill>
                  <a:schemeClr val="tx2">
                    <a:lumMod val="10000"/>
                  </a:schemeClr>
                </a:solidFill>
              </a:rPr>
              <a:t>Die Ränder werden links, rechts und unten je nach Ansicht beschnitten.</a:t>
            </a:r>
          </a:p>
        </p:txBody>
      </p:sp>
    </p:spTree>
    <p:extLst>
      <p:ext uri="{BB962C8B-B14F-4D97-AF65-F5344CB8AC3E}">
        <p14:creationId xmlns:p14="http://schemas.microsoft.com/office/powerpoint/2010/main" val="159888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223468-75EA-46D9-8272-08765FFA8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4B2A6A-3D43-4030-A1ED-077B31D4B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199" y="923901"/>
            <a:ext cx="5961578" cy="257780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6F1B449-7B65-4811-80F9-C5C30492A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 algn="l"/>
            <a:r>
              <a:rPr lang="de-AT" dirty="0"/>
              <a:t>www.sportunion.at</a:t>
            </a:r>
          </a:p>
        </p:txBody>
      </p:sp>
    </p:spTree>
    <p:extLst>
      <p:ext uri="{BB962C8B-B14F-4D97-AF65-F5344CB8AC3E}">
        <p14:creationId xmlns:p14="http://schemas.microsoft.com/office/powerpoint/2010/main" val="63993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BDF2839-C091-4FE4-AFBA-D738AF6F7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199" y="196277"/>
            <a:ext cx="5961578" cy="6592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945D29C-BF17-4D8C-BA4B-9BDBA43E3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5199" y="1034943"/>
            <a:ext cx="5961578" cy="2466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09D44FA-C176-45A7-83BE-03CC116121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5599" y="3603404"/>
            <a:ext cx="2332792" cy="2069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accent1"/>
                </a:solidFill>
                <a:latin typeface="Barlow" panose="00000500000000000000" pitchFamily="2" charset="0"/>
              </a:defRPr>
            </a:lvl1pPr>
          </a:lstStyle>
          <a:p>
            <a:pPr algn="l"/>
            <a:r>
              <a:rPr lang="de-AT" dirty="0"/>
              <a:t>www.sportunion.at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077CAC5-0FF0-4E40-A6C0-50738FB601E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506" y="3603404"/>
            <a:ext cx="1229282" cy="226903"/>
          </a:xfrm>
          <a:prstGeom prst="rect">
            <a:avLst/>
          </a:prstGeom>
        </p:spPr>
      </p:pic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E50F9BD6-7699-458D-98BE-F4333FD53179}"/>
              </a:ext>
            </a:extLst>
          </p:cNvPr>
          <p:cNvSpPr txBox="1">
            <a:spLocks/>
          </p:cNvSpPr>
          <p:nvPr userDrawn="1"/>
        </p:nvSpPr>
        <p:spPr>
          <a:xfrm>
            <a:off x="1873359" y="3603404"/>
            <a:ext cx="686878" cy="2069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400" kern="1200">
                <a:solidFill>
                  <a:schemeClr val="accent1"/>
                </a:solidFill>
                <a:latin typeface="Barlow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AT" sz="1400" dirty="0"/>
          </a:p>
        </p:txBody>
      </p:sp>
      <p:sp>
        <p:nvSpPr>
          <p:cNvPr id="8" name="Rechteck: obere Ecken abgerundet 7">
            <a:extLst>
              <a:ext uri="{FF2B5EF4-FFF2-40B4-BE49-F238E27FC236}">
                <a16:creationId xmlns:a16="http://schemas.microsoft.com/office/drawing/2014/main" id="{2E7A0188-C3B3-4F11-BED3-CAE811FB1CFF}"/>
              </a:ext>
            </a:extLst>
          </p:cNvPr>
          <p:cNvSpPr/>
          <p:nvPr userDrawn="1"/>
        </p:nvSpPr>
        <p:spPr>
          <a:xfrm rot="5400000">
            <a:off x="106922" y="3559480"/>
            <a:ext cx="87476" cy="301319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1020"/>
          </a:p>
        </p:txBody>
      </p:sp>
    </p:spTree>
    <p:extLst>
      <p:ext uri="{BB962C8B-B14F-4D97-AF65-F5344CB8AC3E}">
        <p14:creationId xmlns:p14="http://schemas.microsoft.com/office/powerpoint/2010/main" val="3492401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1338" indent="-541338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5"/>
        </a:buBlip>
        <a:defRPr sz="2000" kern="1200">
          <a:solidFill>
            <a:schemeClr val="tx2">
              <a:lumMod val="10000"/>
            </a:schemeClr>
          </a:solidFill>
          <a:latin typeface="Barlow" panose="000005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2">
              <a:lumMod val="10000"/>
            </a:schemeClr>
          </a:solidFill>
          <a:latin typeface="Barlow" panose="000005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500" kern="1200">
          <a:solidFill>
            <a:schemeClr val="tx2">
              <a:lumMod val="10000"/>
            </a:schemeClr>
          </a:solidFill>
          <a:latin typeface="Barlow" panose="000005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2">
              <a:lumMod val="10000"/>
            </a:schemeClr>
          </a:solidFill>
          <a:latin typeface="Barlow" panose="00000500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2">
              <a:lumMod val="10000"/>
            </a:schemeClr>
          </a:solidFill>
          <a:latin typeface="Barlow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esign.sportunion.at/" TargetMode="External"/><Relationship Id="rId2" Type="http://schemas.openxmlformats.org/officeDocument/2006/relationships/hyperlink" Target="https://design.sportunion.at/hilfe/63-export-und-drucken-von-word-und-ppt-vorlagen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619738-18FE-4843-B413-9FE5FEAC4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3000" dirty="0"/>
              <a:t>Information zur Verwendung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57299B2-5372-4528-B72D-27F78671D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" y="923901"/>
            <a:ext cx="6593840" cy="2577809"/>
          </a:xfrm>
        </p:spPr>
        <p:txBody>
          <a:bodyPr>
            <a:normAutofit fontScale="62500" lnSpcReduction="20000"/>
          </a:bodyPr>
          <a:lstStyle/>
          <a:p>
            <a:pPr marL="288000" indent="-288000">
              <a:lnSpc>
                <a:spcPct val="110000"/>
              </a:lnSpc>
              <a:spcBef>
                <a:spcPts val="300"/>
              </a:spcBef>
            </a:pPr>
            <a:r>
              <a:rPr lang="de-AT" dirty="0"/>
              <a:t>Diese Vorlage ist für das </a:t>
            </a:r>
            <a:r>
              <a:rPr lang="de-AT" dirty="0" err="1"/>
              <a:t>Teambild</a:t>
            </a:r>
            <a:r>
              <a:rPr lang="de-AT" dirty="0"/>
              <a:t> des </a:t>
            </a:r>
            <a:r>
              <a:rPr lang="de-AT" dirty="0" err="1"/>
              <a:t>Wings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Life World </a:t>
            </a:r>
            <a:r>
              <a:rPr lang="de-AT"/>
              <a:t>Runs 2025. </a:t>
            </a:r>
            <a:endParaRPr lang="de-AT" dirty="0"/>
          </a:p>
          <a:p>
            <a:pPr marL="288000" indent="-288000">
              <a:lnSpc>
                <a:spcPct val="110000"/>
              </a:lnSpc>
              <a:spcBef>
                <a:spcPts val="300"/>
              </a:spcBef>
            </a:pPr>
            <a:r>
              <a:rPr lang="de-AT" dirty="0"/>
              <a:t>3 Standardvarianten mit verschiedenen Bildern stehen zur Verfügung.</a:t>
            </a:r>
          </a:p>
          <a:p>
            <a:pPr marL="288000" indent="-288000">
              <a:lnSpc>
                <a:spcPct val="110000"/>
              </a:lnSpc>
              <a:spcBef>
                <a:spcPts val="300"/>
              </a:spcBef>
            </a:pPr>
            <a:r>
              <a:rPr lang="de-AT" dirty="0"/>
              <a:t>Füge zunächst ein Vereinslogo ein.</a:t>
            </a:r>
          </a:p>
          <a:p>
            <a:pPr marL="288000" indent="-288000">
              <a:lnSpc>
                <a:spcPct val="110000"/>
              </a:lnSpc>
              <a:spcBef>
                <a:spcPts val="300"/>
              </a:spcBef>
            </a:pPr>
            <a:r>
              <a:rPr lang="de-AT" dirty="0"/>
              <a:t>Ändere ggf. das Bild. Füge einfach ein neues Bild ein und wähle </a:t>
            </a:r>
            <a:r>
              <a:rPr lang="de-AT" i="1" dirty="0"/>
              <a:t>rechte Maustaste &gt; In den Hintergrund, </a:t>
            </a:r>
            <a:r>
              <a:rPr lang="de-AT" dirty="0"/>
              <a:t>sodass dieses hinter den Stäbchen platziert wird. </a:t>
            </a:r>
          </a:p>
          <a:p>
            <a:pPr marL="288000" indent="-288000">
              <a:lnSpc>
                <a:spcPct val="110000"/>
              </a:lnSpc>
              <a:spcBef>
                <a:spcPts val="300"/>
              </a:spcBef>
            </a:pPr>
            <a:r>
              <a:rPr lang="de-AT" dirty="0"/>
              <a:t>Füge Texte ein. Wenn du die Textfelder nicht benötigst, lösche sie. Ebenso die URL unten links.</a:t>
            </a:r>
          </a:p>
          <a:p>
            <a:pPr marL="288000" indent="-288000">
              <a:lnSpc>
                <a:spcPct val="110000"/>
              </a:lnSpc>
              <a:spcBef>
                <a:spcPts val="300"/>
              </a:spcBef>
            </a:pPr>
            <a:r>
              <a:rPr lang="de-AT" dirty="0"/>
              <a:t>Speichere deinen Entwurf als Bilddatei ab. Mehr dazu unter </a:t>
            </a:r>
            <a:r>
              <a:rPr lang="de-AT" dirty="0">
                <a:hlinkClick r:id="rId2"/>
              </a:rPr>
              <a:t>design.sportunion.at/hilfe/63-export-und-drucken-von-word-und-ppt-vorlagen</a:t>
            </a:r>
            <a:r>
              <a:rPr lang="de-AT" dirty="0"/>
              <a:t> </a:t>
            </a:r>
          </a:p>
          <a:p>
            <a:pPr marL="288000" indent="-288000">
              <a:lnSpc>
                <a:spcPct val="110000"/>
              </a:lnSpc>
              <a:spcBef>
                <a:spcPts val="300"/>
              </a:spcBef>
            </a:pPr>
            <a:r>
              <a:rPr lang="de-AT" dirty="0"/>
              <a:t>Lege dein </a:t>
            </a:r>
            <a:r>
              <a:rPr lang="de-AT" dirty="0" err="1"/>
              <a:t>Teambild</a:t>
            </a:r>
            <a:r>
              <a:rPr lang="de-AT" dirty="0"/>
              <a:t> fest. Erstelle ein Team unter</a:t>
            </a:r>
          </a:p>
          <a:p>
            <a:pPr marL="288000" indent="-288000">
              <a:lnSpc>
                <a:spcPct val="110000"/>
              </a:lnSpc>
              <a:spcBef>
                <a:spcPts val="300"/>
              </a:spcBef>
            </a:pPr>
            <a:r>
              <a:rPr lang="de-AT" dirty="0"/>
              <a:t>Mehr Infos zum Corporate Design der SPORTUNION erfährst du unter </a:t>
            </a:r>
            <a:r>
              <a:rPr lang="de-AT" dirty="0">
                <a:hlinkClick r:id="rId3"/>
              </a:rPr>
              <a:t>design.sportunion.at</a:t>
            </a:r>
            <a:endParaRPr lang="de-AT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0A86C114-5B31-4AFA-A336-82E54FDB5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920" y="3580108"/>
            <a:ext cx="4465200" cy="210787"/>
          </a:xfrm>
        </p:spPr>
        <p:txBody>
          <a:bodyPr/>
          <a:lstStyle/>
          <a:p>
            <a:pPr algn="l"/>
            <a:r>
              <a:rPr lang="de-AT" sz="1200" dirty="0"/>
              <a:t>www.sportunion.at/wingsforlifeworldrun</a:t>
            </a:r>
          </a:p>
        </p:txBody>
      </p:sp>
    </p:spTree>
    <p:extLst>
      <p:ext uri="{BB962C8B-B14F-4D97-AF65-F5344CB8AC3E}">
        <p14:creationId xmlns:p14="http://schemas.microsoft.com/office/powerpoint/2010/main" val="1846306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Ein Bild, das draußen, Sonnenuntergang, Silhouette enthält.&#10;&#10;Automatisch generierte Beschreibung">
            <a:extLst>
              <a:ext uri="{FF2B5EF4-FFF2-40B4-BE49-F238E27FC236}">
                <a16:creationId xmlns:a16="http://schemas.microsoft.com/office/drawing/2014/main" id="{401598D7-6B55-4B99-95AF-861EDEE551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80"/>
          <a:stretch/>
        </p:blipFill>
        <p:spPr>
          <a:xfrm>
            <a:off x="795636" y="0"/>
            <a:ext cx="6116339" cy="3886537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0655F41A-16E9-4EBD-87BA-0DE68236E3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" y="1251"/>
            <a:ext cx="6911939" cy="3886537"/>
          </a:xfrm>
          <a:prstGeom prst="rect">
            <a:avLst/>
          </a:prstGeom>
        </p:spPr>
      </p:pic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3246270-AB61-4624-B62B-CB45ED10A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920" y="3580108"/>
            <a:ext cx="1991567" cy="210787"/>
          </a:xfrm>
        </p:spPr>
        <p:txBody>
          <a:bodyPr/>
          <a:lstStyle/>
          <a:p>
            <a:pPr algn="l"/>
            <a:r>
              <a:rPr lang="de-AT" sz="1200" dirty="0"/>
              <a:t>www.sportunion.at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0D12D6D-BD22-4495-B075-16733A9912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800" y="257859"/>
            <a:ext cx="1555194" cy="573807"/>
          </a:xfrm>
          <a:prstGeom prst="rect">
            <a:avLst/>
          </a:prstGeom>
        </p:spPr>
      </p:pic>
      <p:sp>
        <p:nvSpPr>
          <p:cNvPr id="13" name="Rechteck: obere Ecken abgerundet 12">
            <a:extLst>
              <a:ext uri="{FF2B5EF4-FFF2-40B4-BE49-F238E27FC236}">
                <a16:creationId xmlns:a16="http://schemas.microsoft.com/office/drawing/2014/main" id="{06F06B63-F4D3-418F-A803-F5683C1FE87A}"/>
              </a:ext>
            </a:extLst>
          </p:cNvPr>
          <p:cNvSpPr/>
          <p:nvPr/>
        </p:nvSpPr>
        <p:spPr>
          <a:xfrm rot="5400000">
            <a:off x="106922" y="3559480"/>
            <a:ext cx="87476" cy="301319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102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9E0F7238-2247-48A1-91AB-048E675A1FE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21" t="22082" r="6281" b="20486"/>
          <a:stretch/>
        </p:blipFill>
        <p:spPr>
          <a:xfrm>
            <a:off x="4197619" y="904240"/>
            <a:ext cx="2330182" cy="2336800"/>
          </a:xfrm>
          <a:prstGeom prst="rect">
            <a:avLst/>
          </a:prstGeom>
        </p:spPr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933567F-EE04-4CFD-8D64-24DDD28230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1418400" y="1943894"/>
            <a:ext cx="6310637" cy="501183"/>
          </a:xfrm>
        </p:spPr>
        <p:txBody>
          <a:bodyPr/>
          <a:lstStyle/>
          <a:p>
            <a:pPr algn="r"/>
            <a:r>
              <a:rPr lang="de-AT" sz="3000" dirty="0" err="1"/>
              <a:t>MeinVerein</a:t>
            </a:r>
            <a:endParaRPr lang="de-AT" sz="3000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7FB4593A-52EB-4789-80B1-297038083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18400" y="1505303"/>
            <a:ext cx="4820400" cy="378391"/>
          </a:xfrm>
          <a:prstGeom prst="roundRect">
            <a:avLst>
              <a:gd name="adj" fmla="val 50000"/>
            </a:avLst>
          </a:prstGeom>
        </p:spPr>
        <p:txBody>
          <a:bodyPr>
            <a:noAutofit/>
          </a:bodyPr>
          <a:lstStyle/>
          <a:p>
            <a:r>
              <a:rPr lang="de-AT" sz="2000" dirty="0"/>
              <a:t>Team</a:t>
            </a:r>
          </a:p>
        </p:txBody>
      </p:sp>
      <p:pic>
        <p:nvPicPr>
          <p:cNvPr id="17" name="Grafik 16" descr="Ein Bild, das Text enthält.&#10;&#10;Automatisch generierte Beschreibung">
            <a:extLst>
              <a:ext uri="{FF2B5EF4-FFF2-40B4-BE49-F238E27FC236}">
                <a16:creationId xmlns:a16="http://schemas.microsoft.com/office/drawing/2014/main" id="{7658C23E-FD57-4A02-88C3-E6561A61D3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520" y="1123133"/>
            <a:ext cx="816679" cy="32197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42CBE7C2-C59A-4620-8848-4B02BC88A7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506" y="3603404"/>
            <a:ext cx="1229282" cy="22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1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3C4C1B8-43F5-45FC-ABFC-A1AD38EB18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3"/>
          <a:stretch/>
        </p:blipFill>
        <p:spPr>
          <a:xfrm>
            <a:off x="920778" y="-1251"/>
            <a:ext cx="5991197" cy="388653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0655F41A-16E9-4EBD-87BA-0DE68236E3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" y="1251"/>
            <a:ext cx="6911939" cy="3886537"/>
          </a:xfrm>
          <a:prstGeom prst="rect">
            <a:avLst/>
          </a:prstGeom>
        </p:spPr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933567F-EE04-4CFD-8D64-24DDD28230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1418400" y="1943894"/>
            <a:ext cx="6310637" cy="501183"/>
          </a:xfrm>
        </p:spPr>
        <p:txBody>
          <a:bodyPr/>
          <a:lstStyle/>
          <a:p>
            <a:pPr algn="r"/>
            <a:r>
              <a:rPr lang="de-AT" sz="3000" dirty="0" err="1"/>
              <a:t>MeinVerein</a:t>
            </a:r>
            <a:endParaRPr lang="de-AT" sz="3000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0D12D6D-BD22-4495-B075-16733A9912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800" y="257859"/>
            <a:ext cx="1555194" cy="573807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7FB4593A-52EB-4789-80B1-297038083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18400" y="1505303"/>
            <a:ext cx="4820400" cy="378391"/>
          </a:xfrm>
          <a:prstGeom prst="roundRect">
            <a:avLst>
              <a:gd name="adj" fmla="val 50000"/>
            </a:avLst>
          </a:prstGeom>
        </p:spPr>
        <p:txBody>
          <a:bodyPr>
            <a:noAutofit/>
          </a:bodyPr>
          <a:lstStyle/>
          <a:p>
            <a:r>
              <a:rPr lang="de-AT" sz="2000" dirty="0"/>
              <a:t>Team</a:t>
            </a:r>
          </a:p>
        </p:txBody>
      </p:sp>
      <p:sp>
        <p:nvSpPr>
          <p:cNvPr id="13" name="Rechteck: obere Ecken abgerundet 12">
            <a:extLst>
              <a:ext uri="{FF2B5EF4-FFF2-40B4-BE49-F238E27FC236}">
                <a16:creationId xmlns:a16="http://schemas.microsoft.com/office/drawing/2014/main" id="{06F06B63-F4D3-418F-A803-F5683C1FE87A}"/>
              </a:ext>
            </a:extLst>
          </p:cNvPr>
          <p:cNvSpPr/>
          <p:nvPr/>
        </p:nvSpPr>
        <p:spPr>
          <a:xfrm rot="5400000">
            <a:off x="106922" y="3559480"/>
            <a:ext cx="87476" cy="301319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1020"/>
          </a:p>
        </p:txBody>
      </p:sp>
      <p:sp>
        <p:nvSpPr>
          <p:cNvPr id="11" name="Fußzeilenplatzhalter 6">
            <a:extLst>
              <a:ext uri="{FF2B5EF4-FFF2-40B4-BE49-F238E27FC236}">
                <a16:creationId xmlns:a16="http://schemas.microsoft.com/office/drawing/2014/main" id="{DD3C18AC-E871-4DC1-9568-AEE952062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920" y="3580108"/>
            <a:ext cx="1991567" cy="210787"/>
          </a:xfrm>
        </p:spPr>
        <p:txBody>
          <a:bodyPr/>
          <a:lstStyle/>
          <a:p>
            <a:pPr algn="l"/>
            <a:r>
              <a:rPr lang="de-AT" sz="1200" dirty="0"/>
              <a:t>www.sportunion.at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5FBA2C0E-B9B4-406B-9250-882308855D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506" y="3603404"/>
            <a:ext cx="1229282" cy="22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05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Person, Baum, draußen, darstellend enthält.&#10;&#10;Automatisch generierte Beschreibung">
            <a:extLst>
              <a:ext uri="{FF2B5EF4-FFF2-40B4-BE49-F238E27FC236}">
                <a16:creationId xmlns:a16="http://schemas.microsoft.com/office/drawing/2014/main" id="{022633C6-A2E1-478F-B7A3-911FC3B48D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6" t="36463" r="6850"/>
          <a:stretch/>
        </p:blipFill>
        <p:spPr>
          <a:xfrm>
            <a:off x="0" y="0"/>
            <a:ext cx="6911975" cy="3886537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0655F41A-16E9-4EBD-87BA-0DE68236E3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" y="1251"/>
            <a:ext cx="6911939" cy="3886537"/>
          </a:xfrm>
          <a:prstGeom prst="rect">
            <a:avLst/>
          </a:prstGeom>
        </p:spPr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933567F-EE04-4CFD-8D64-24DDD28230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1418400" y="1943894"/>
            <a:ext cx="6310637" cy="501183"/>
          </a:xfrm>
        </p:spPr>
        <p:txBody>
          <a:bodyPr/>
          <a:lstStyle/>
          <a:p>
            <a:pPr algn="r"/>
            <a:r>
              <a:rPr lang="de-AT" sz="3000" dirty="0" err="1"/>
              <a:t>MeinVerein</a:t>
            </a:r>
            <a:endParaRPr lang="de-AT" sz="3000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0D12D6D-BD22-4495-B075-16733A9912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800" y="257859"/>
            <a:ext cx="1555194" cy="573807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7FB4593A-52EB-4789-80B1-297038083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18400" y="1505303"/>
            <a:ext cx="4820400" cy="378391"/>
          </a:xfrm>
          <a:prstGeom prst="roundRect">
            <a:avLst>
              <a:gd name="adj" fmla="val 50000"/>
            </a:avLst>
          </a:prstGeom>
        </p:spPr>
        <p:txBody>
          <a:bodyPr>
            <a:noAutofit/>
          </a:bodyPr>
          <a:lstStyle/>
          <a:p>
            <a:r>
              <a:rPr lang="de-AT" sz="2000" dirty="0"/>
              <a:t>Team</a:t>
            </a:r>
          </a:p>
        </p:txBody>
      </p:sp>
      <p:sp>
        <p:nvSpPr>
          <p:cNvPr id="13" name="Rechteck: obere Ecken abgerundet 12">
            <a:extLst>
              <a:ext uri="{FF2B5EF4-FFF2-40B4-BE49-F238E27FC236}">
                <a16:creationId xmlns:a16="http://schemas.microsoft.com/office/drawing/2014/main" id="{06F06B63-F4D3-418F-A803-F5683C1FE87A}"/>
              </a:ext>
            </a:extLst>
          </p:cNvPr>
          <p:cNvSpPr/>
          <p:nvPr/>
        </p:nvSpPr>
        <p:spPr>
          <a:xfrm rot="5400000">
            <a:off x="106922" y="3559480"/>
            <a:ext cx="87476" cy="301319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1020"/>
          </a:p>
        </p:txBody>
      </p:sp>
      <p:sp>
        <p:nvSpPr>
          <p:cNvPr id="14" name="Fußzeilenplatzhalter 6">
            <a:extLst>
              <a:ext uri="{FF2B5EF4-FFF2-40B4-BE49-F238E27FC236}">
                <a16:creationId xmlns:a16="http://schemas.microsoft.com/office/drawing/2014/main" id="{3549104B-6BE0-4884-B5D5-4BF1A63E2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920" y="3580108"/>
            <a:ext cx="1991567" cy="210787"/>
          </a:xfrm>
        </p:spPr>
        <p:txBody>
          <a:bodyPr/>
          <a:lstStyle/>
          <a:p>
            <a:pPr algn="l"/>
            <a:r>
              <a:rPr lang="de-AT" sz="1200" dirty="0"/>
              <a:t>www.sportunion.at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4B2EC3AB-2614-413E-916A-3EFC8CC7B3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506" y="3603404"/>
            <a:ext cx="1229282" cy="22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55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3E4DFC-9328-4D13-8502-BC13898E4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199" y="196276"/>
            <a:ext cx="5961578" cy="1962723"/>
          </a:xfrm>
        </p:spPr>
        <p:txBody>
          <a:bodyPr>
            <a:normAutofit/>
          </a:bodyPr>
          <a:lstStyle/>
          <a:p>
            <a:r>
              <a:rPr lang="de-AT" dirty="0"/>
              <a:t>Nachfolgend die Vorlagen für Vereine, die keine SPORTUNION-Kugel im Vereinslogo haben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1DCE0638-E658-4F43-B6A1-EC88C751C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920" y="3580108"/>
            <a:ext cx="4465200" cy="210787"/>
          </a:xfrm>
        </p:spPr>
        <p:txBody>
          <a:bodyPr/>
          <a:lstStyle/>
          <a:p>
            <a:pPr algn="l"/>
            <a:r>
              <a:rPr lang="de-AT" sz="1200" dirty="0"/>
              <a:t>www.sportunion.at/wingsforlifeworldrun</a:t>
            </a:r>
          </a:p>
        </p:txBody>
      </p:sp>
    </p:spTree>
    <p:extLst>
      <p:ext uri="{BB962C8B-B14F-4D97-AF65-F5344CB8AC3E}">
        <p14:creationId xmlns:p14="http://schemas.microsoft.com/office/powerpoint/2010/main" val="55506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Ein Bild, das draußen, Sonnenuntergang, Silhouette enthält.&#10;&#10;Automatisch generierte Beschreibung">
            <a:extLst>
              <a:ext uri="{FF2B5EF4-FFF2-40B4-BE49-F238E27FC236}">
                <a16:creationId xmlns:a16="http://schemas.microsoft.com/office/drawing/2014/main" id="{401598D7-6B55-4B99-95AF-861EDEE551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80"/>
          <a:stretch/>
        </p:blipFill>
        <p:spPr>
          <a:xfrm>
            <a:off x="795636" y="0"/>
            <a:ext cx="6116339" cy="3886537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0655F41A-16E9-4EBD-87BA-0DE68236E3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" y="1251"/>
            <a:ext cx="6911939" cy="3886537"/>
          </a:xfrm>
          <a:prstGeom prst="rect">
            <a:avLst/>
          </a:prstGeom>
        </p:spPr>
      </p:pic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3246270-AB61-4624-B62B-CB45ED10A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920" y="3580108"/>
            <a:ext cx="1991567" cy="210787"/>
          </a:xfrm>
        </p:spPr>
        <p:txBody>
          <a:bodyPr/>
          <a:lstStyle/>
          <a:p>
            <a:pPr algn="l"/>
            <a:r>
              <a:rPr lang="de-AT" sz="1200" dirty="0"/>
              <a:t>www.sportunion.at</a:t>
            </a:r>
          </a:p>
        </p:txBody>
      </p:sp>
      <p:sp>
        <p:nvSpPr>
          <p:cNvPr id="13" name="Rechteck: obere Ecken abgerundet 12">
            <a:extLst>
              <a:ext uri="{FF2B5EF4-FFF2-40B4-BE49-F238E27FC236}">
                <a16:creationId xmlns:a16="http://schemas.microsoft.com/office/drawing/2014/main" id="{06F06B63-F4D3-418F-A803-F5683C1FE87A}"/>
              </a:ext>
            </a:extLst>
          </p:cNvPr>
          <p:cNvSpPr/>
          <p:nvPr/>
        </p:nvSpPr>
        <p:spPr>
          <a:xfrm rot="5400000">
            <a:off x="106922" y="3559480"/>
            <a:ext cx="87476" cy="301319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102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9E0F7238-2247-48A1-91AB-048E675A1F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21" t="22082" r="6281" b="20486"/>
          <a:stretch/>
        </p:blipFill>
        <p:spPr>
          <a:xfrm>
            <a:off x="4197619" y="904240"/>
            <a:ext cx="2330182" cy="2336800"/>
          </a:xfrm>
          <a:prstGeom prst="rect">
            <a:avLst/>
          </a:prstGeom>
        </p:spPr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933567F-EE04-4CFD-8D64-24DDD28230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1418400" y="1943894"/>
            <a:ext cx="6310637" cy="501183"/>
          </a:xfrm>
        </p:spPr>
        <p:txBody>
          <a:bodyPr/>
          <a:lstStyle/>
          <a:p>
            <a:pPr algn="r"/>
            <a:r>
              <a:rPr lang="de-AT" sz="3000" dirty="0" err="1"/>
              <a:t>MeinVerein</a:t>
            </a:r>
            <a:endParaRPr lang="de-AT" sz="3000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7FB4593A-52EB-4789-80B1-297038083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18400" y="1505303"/>
            <a:ext cx="4820400" cy="378391"/>
          </a:xfrm>
          <a:prstGeom prst="roundRect">
            <a:avLst>
              <a:gd name="adj" fmla="val 50000"/>
            </a:avLst>
          </a:prstGeom>
        </p:spPr>
        <p:txBody>
          <a:bodyPr>
            <a:noAutofit/>
          </a:bodyPr>
          <a:lstStyle/>
          <a:p>
            <a:r>
              <a:rPr lang="de-AT" sz="2000" dirty="0"/>
              <a:t>Team</a:t>
            </a:r>
          </a:p>
        </p:txBody>
      </p:sp>
      <p:pic>
        <p:nvPicPr>
          <p:cNvPr id="17" name="Grafik 16" descr="Ein Bild, das Text enthält.&#10;&#10;Automatisch generierte Beschreibung">
            <a:extLst>
              <a:ext uri="{FF2B5EF4-FFF2-40B4-BE49-F238E27FC236}">
                <a16:creationId xmlns:a16="http://schemas.microsoft.com/office/drawing/2014/main" id="{7658C23E-FD57-4A02-88C3-E6561A61D3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520" y="1123133"/>
            <a:ext cx="816679" cy="321970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E0832EFB-C5E5-4E4D-8356-42BA1EB8A221}"/>
              </a:ext>
            </a:extLst>
          </p:cNvPr>
          <p:cNvSpPr/>
          <p:nvPr/>
        </p:nvSpPr>
        <p:spPr>
          <a:xfrm>
            <a:off x="1037520" y="381000"/>
            <a:ext cx="1258967" cy="5791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500" b="1" dirty="0">
                <a:solidFill>
                  <a:schemeClr val="tx2">
                    <a:lumMod val="10000"/>
                  </a:schemeClr>
                </a:solidFill>
              </a:rPr>
              <a:t>LOGO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3E35F10B-271B-4C1B-ACFE-1FCC10F482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506" y="3603404"/>
            <a:ext cx="1229282" cy="22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9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3C4C1B8-43F5-45FC-ABFC-A1AD38EB18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3"/>
          <a:stretch/>
        </p:blipFill>
        <p:spPr>
          <a:xfrm>
            <a:off x="920778" y="-1251"/>
            <a:ext cx="5991197" cy="388653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0655F41A-16E9-4EBD-87BA-0DE68236E3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" y="1251"/>
            <a:ext cx="6911939" cy="3886537"/>
          </a:xfrm>
          <a:prstGeom prst="rect">
            <a:avLst/>
          </a:prstGeom>
        </p:spPr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933567F-EE04-4CFD-8D64-24DDD28230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1418400" y="1943894"/>
            <a:ext cx="6310637" cy="501183"/>
          </a:xfrm>
        </p:spPr>
        <p:txBody>
          <a:bodyPr/>
          <a:lstStyle/>
          <a:p>
            <a:pPr algn="r"/>
            <a:r>
              <a:rPr lang="de-AT" sz="3000" dirty="0" err="1"/>
              <a:t>MeinVerein</a:t>
            </a:r>
            <a:endParaRPr lang="de-AT" sz="3000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7FB4593A-52EB-4789-80B1-297038083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18400" y="1505303"/>
            <a:ext cx="4820400" cy="378391"/>
          </a:xfrm>
          <a:prstGeom prst="roundRect">
            <a:avLst>
              <a:gd name="adj" fmla="val 50000"/>
            </a:avLst>
          </a:prstGeom>
        </p:spPr>
        <p:txBody>
          <a:bodyPr>
            <a:noAutofit/>
          </a:bodyPr>
          <a:lstStyle/>
          <a:p>
            <a:r>
              <a:rPr lang="de-AT" sz="2000" dirty="0"/>
              <a:t>Team</a:t>
            </a:r>
          </a:p>
        </p:txBody>
      </p:sp>
      <p:sp>
        <p:nvSpPr>
          <p:cNvPr id="13" name="Rechteck: obere Ecken abgerundet 12">
            <a:extLst>
              <a:ext uri="{FF2B5EF4-FFF2-40B4-BE49-F238E27FC236}">
                <a16:creationId xmlns:a16="http://schemas.microsoft.com/office/drawing/2014/main" id="{06F06B63-F4D3-418F-A803-F5683C1FE87A}"/>
              </a:ext>
            </a:extLst>
          </p:cNvPr>
          <p:cNvSpPr/>
          <p:nvPr/>
        </p:nvSpPr>
        <p:spPr>
          <a:xfrm rot="5400000">
            <a:off x="106922" y="3559480"/>
            <a:ext cx="87476" cy="301319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1020"/>
          </a:p>
        </p:txBody>
      </p:sp>
      <p:sp>
        <p:nvSpPr>
          <p:cNvPr id="11" name="Fußzeilenplatzhalter 6">
            <a:extLst>
              <a:ext uri="{FF2B5EF4-FFF2-40B4-BE49-F238E27FC236}">
                <a16:creationId xmlns:a16="http://schemas.microsoft.com/office/drawing/2014/main" id="{DD3C18AC-E871-4DC1-9568-AEE952062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920" y="3580108"/>
            <a:ext cx="1991567" cy="210787"/>
          </a:xfrm>
        </p:spPr>
        <p:txBody>
          <a:bodyPr/>
          <a:lstStyle/>
          <a:p>
            <a:pPr algn="l"/>
            <a:r>
              <a:rPr lang="de-AT" sz="1200" dirty="0"/>
              <a:t>www.sportunion.at</a:t>
            </a:r>
          </a:p>
        </p:txBody>
      </p:sp>
      <p:pic>
        <p:nvPicPr>
          <p:cNvPr id="9" name="Grafik 8" descr="Ein Bild, das Text enthält.&#10;&#10;Automatisch generierte Beschreibung">
            <a:extLst>
              <a:ext uri="{FF2B5EF4-FFF2-40B4-BE49-F238E27FC236}">
                <a16:creationId xmlns:a16="http://schemas.microsoft.com/office/drawing/2014/main" id="{E8C78D4C-24A6-4664-924A-F794F0557E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520" y="1123133"/>
            <a:ext cx="816679" cy="321970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C8780F0C-5830-4476-9FE1-DF65C3B0A745}"/>
              </a:ext>
            </a:extLst>
          </p:cNvPr>
          <p:cNvSpPr/>
          <p:nvPr/>
        </p:nvSpPr>
        <p:spPr>
          <a:xfrm>
            <a:off x="1037520" y="381000"/>
            <a:ext cx="1258967" cy="5791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500" b="1" dirty="0">
                <a:solidFill>
                  <a:schemeClr val="tx2">
                    <a:lumMod val="10000"/>
                  </a:schemeClr>
                </a:solidFill>
              </a:rPr>
              <a:t>LOGO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6A43FE90-FADD-46F8-8B16-215FBC03B0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506" y="3603404"/>
            <a:ext cx="1229282" cy="22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41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Person, Baum, draußen, darstellend enthält.&#10;&#10;Automatisch generierte Beschreibung">
            <a:extLst>
              <a:ext uri="{FF2B5EF4-FFF2-40B4-BE49-F238E27FC236}">
                <a16:creationId xmlns:a16="http://schemas.microsoft.com/office/drawing/2014/main" id="{022633C6-A2E1-478F-B7A3-911FC3B48D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6" t="36463" r="6850"/>
          <a:stretch/>
        </p:blipFill>
        <p:spPr>
          <a:xfrm>
            <a:off x="0" y="0"/>
            <a:ext cx="6911975" cy="3886537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0655F41A-16E9-4EBD-87BA-0DE68236E3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" y="1251"/>
            <a:ext cx="6911939" cy="3886537"/>
          </a:xfrm>
          <a:prstGeom prst="rect">
            <a:avLst/>
          </a:prstGeom>
        </p:spPr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933567F-EE04-4CFD-8D64-24DDD28230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1418400" y="1943894"/>
            <a:ext cx="6310637" cy="501183"/>
          </a:xfrm>
        </p:spPr>
        <p:txBody>
          <a:bodyPr/>
          <a:lstStyle/>
          <a:p>
            <a:pPr algn="r"/>
            <a:r>
              <a:rPr lang="de-AT" sz="3000" dirty="0" err="1"/>
              <a:t>MeinVerein</a:t>
            </a:r>
            <a:endParaRPr lang="de-AT" sz="3000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7FB4593A-52EB-4789-80B1-297038083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18400" y="1505303"/>
            <a:ext cx="4820400" cy="378391"/>
          </a:xfrm>
          <a:prstGeom prst="roundRect">
            <a:avLst>
              <a:gd name="adj" fmla="val 50000"/>
            </a:avLst>
          </a:prstGeom>
        </p:spPr>
        <p:txBody>
          <a:bodyPr>
            <a:noAutofit/>
          </a:bodyPr>
          <a:lstStyle/>
          <a:p>
            <a:r>
              <a:rPr lang="de-AT" sz="2000" dirty="0"/>
              <a:t>Team</a:t>
            </a:r>
          </a:p>
        </p:txBody>
      </p:sp>
      <p:sp>
        <p:nvSpPr>
          <p:cNvPr id="13" name="Rechteck: obere Ecken abgerundet 12">
            <a:extLst>
              <a:ext uri="{FF2B5EF4-FFF2-40B4-BE49-F238E27FC236}">
                <a16:creationId xmlns:a16="http://schemas.microsoft.com/office/drawing/2014/main" id="{06F06B63-F4D3-418F-A803-F5683C1FE87A}"/>
              </a:ext>
            </a:extLst>
          </p:cNvPr>
          <p:cNvSpPr/>
          <p:nvPr/>
        </p:nvSpPr>
        <p:spPr>
          <a:xfrm rot="5400000">
            <a:off x="106922" y="3559480"/>
            <a:ext cx="87476" cy="301319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1020"/>
          </a:p>
        </p:txBody>
      </p:sp>
      <p:sp>
        <p:nvSpPr>
          <p:cNvPr id="14" name="Fußzeilenplatzhalter 6">
            <a:extLst>
              <a:ext uri="{FF2B5EF4-FFF2-40B4-BE49-F238E27FC236}">
                <a16:creationId xmlns:a16="http://schemas.microsoft.com/office/drawing/2014/main" id="{3549104B-6BE0-4884-B5D5-4BF1A63E2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920" y="3580108"/>
            <a:ext cx="1991567" cy="210787"/>
          </a:xfrm>
        </p:spPr>
        <p:txBody>
          <a:bodyPr/>
          <a:lstStyle/>
          <a:p>
            <a:pPr algn="l"/>
            <a:r>
              <a:rPr lang="de-AT" sz="1200" dirty="0"/>
              <a:t>www.sportunion.at</a:t>
            </a:r>
          </a:p>
        </p:txBody>
      </p:sp>
      <p:pic>
        <p:nvPicPr>
          <p:cNvPr id="11" name="Grafik 10" descr="Ein Bild, das Text enthält.&#10;&#10;Automatisch generierte Beschreibung">
            <a:extLst>
              <a:ext uri="{FF2B5EF4-FFF2-40B4-BE49-F238E27FC236}">
                <a16:creationId xmlns:a16="http://schemas.microsoft.com/office/drawing/2014/main" id="{92A0E0E3-3CA4-4062-9B20-74DB604E8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520" y="1123133"/>
            <a:ext cx="816679" cy="321970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94002BE7-02E8-4D84-8A9A-1ADB98A12B9C}"/>
              </a:ext>
            </a:extLst>
          </p:cNvPr>
          <p:cNvSpPr/>
          <p:nvPr/>
        </p:nvSpPr>
        <p:spPr>
          <a:xfrm>
            <a:off x="1037520" y="381000"/>
            <a:ext cx="1258967" cy="5791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500" b="1" dirty="0">
                <a:solidFill>
                  <a:schemeClr val="tx2">
                    <a:lumMod val="10000"/>
                  </a:schemeClr>
                </a:solidFill>
              </a:rPr>
              <a:t>LOGO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15AC0C41-C4AB-4CEB-BB46-2BC3993FD7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506" y="3603404"/>
            <a:ext cx="1229282" cy="22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070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SPORTUNION Farben">
      <a:dk1>
        <a:srgbClr val="E97139"/>
      </a:dk1>
      <a:lt1>
        <a:srgbClr val="FFFFFF"/>
      </a:lt1>
      <a:dk2>
        <a:srgbClr val="F2F2F2"/>
      </a:dk2>
      <a:lt2>
        <a:srgbClr val="FFFFFF"/>
      </a:lt2>
      <a:accent1>
        <a:srgbClr val="E97139"/>
      </a:accent1>
      <a:accent2>
        <a:srgbClr val="E33539"/>
      </a:accent2>
      <a:accent3>
        <a:srgbClr val="BF3655"/>
      </a:accent3>
      <a:accent4>
        <a:srgbClr val="1E8C86"/>
      </a:accent4>
      <a:accent5>
        <a:srgbClr val="036B8F"/>
      </a:accent5>
      <a:accent6>
        <a:srgbClr val="8DA114"/>
      </a:accent6>
      <a:hlink>
        <a:srgbClr val="E97139"/>
      </a:hlink>
      <a:folHlink>
        <a:srgbClr val="E97139"/>
      </a:folHlink>
    </a:clrScheme>
    <a:fontScheme name="SPORTUNION">
      <a:majorFont>
        <a:latin typeface="Barlow Bold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AC343426-F7E6-47C7-B4EF-BD438995FC16}" vid="{BA15B419-0D71-4BD1-8FEB-54AA8B6820FE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20210324_SPORTUNION-Wings-for-Life-World-Run-Teambild-Vorlage (3)</Template>
  <TotalTime>0</TotalTime>
  <Words>195</Words>
  <Application>Microsoft Office PowerPoint</Application>
  <PresentationFormat>Benutzerdefiniert</PresentationFormat>
  <Paragraphs>33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5" baseType="lpstr">
      <vt:lpstr>Courier New</vt:lpstr>
      <vt:lpstr>Barlow Bold</vt:lpstr>
      <vt:lpstr>Barlow Light</vt:lpstr>
      <vt:lpstr>Wingdings</vt:lpstr>
      <vt:lpstr>Arial</vt:lpstr>
      <vt:lpstr>Barlow</vt:lpstr>
      <vt:lpstr>Office</vt:lpstr>
      <vt:lpstr>Information zur Verwendung</vt:lpstr>
      <vt:lpstr>Team</vt:lpstr>
      <vt:lpstr>Team</vt:lpstr>
      <vt:lpstr>Team</vt:lpstr>
      <vt:lpstr>Nachfolgend die Vorlagen für Vereine, die keine SPORTUNION-Kugel im Vereinslogo haben</vt:lpstr>
      <vt:lpstr>Team</vt:lpstr>
      <vt:lpstr>Team</vt:lpstr>
      <vt:lpstr>Team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zur Verwendung</dc:title>
  <dc:creator>Wolfgang Wonesch</dc:creator>
  <cp:lastModifiedBy>Christoph Hofmann</cp:lastModifiedBy>
  <cp:revision>1</cp:revision>
  <dcterms:created xsi:type="dcterms:W3CDTF">2024-03-19T14:42:53Z</dcterms:created>
  <dcterms:modified xsi:type="dcterms:W3CDTF">2025-03-18T07:36:33Z</dcterms:modified>
</cp:coreProperties>
</file>