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4094" r:id="rId4"/>
    <p:sldMasterId id="2147484040" r:id="rId5"/>
    <p:sldMasterId id="2147484042" r:id="rId6"/>
  </p:sldMasterIdLst>
  <p:notesMasterIdLst>
    <p:notesMasterId r:id="rId16"/>
  </p:notesMasterIdLst>
  <p:handoutMasterIdLst>
    <p:handoutMasterId r:id="rId17"/>
  </p:handoutMasterIdLst>
  <p:sldIdLst>
    <p:sldId id="654" r:id="rId7"/>
    <p:sldId id="656" r:id="rId8"/>
    <p:sldId id="657" r:id="rId9"/>
    <p:sldId id="584" r:id="rId10"/>
    <p:sldId id="585" r:id="rId11"/>
    <p:sldId id="659" r:id="rId12"/>
    <p:sldId id="658" r:id="rId13"/>
    <p:sldId id="660" r:id="rId14"/>
    <p:sldId id="655" r:id="rId15"/>
  </p:sldIdLst>
  <p:sldSz cx="10693400" cy="7561263"/>
  <p:notesSz cx="6888163" cy="10020300"/>
  <p:custDataLst>
    <p:tags r:id="rId18"/>
  </p:custDataLst>
  <p:defaultTextStyle>
    <a:defPPr>
      <a:defRPr/>
    </a:defPPr>
    <a:lvl1pPr marL="0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123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6246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49370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2493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5616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98739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1863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64986" algn="l" defTabSz="96624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368">
          <p15:clr>
            <a:srgbClr val="A4A3A4"/>
          </p15:clr>
        </p15:guide>
        <p15:guide id="4" orient="horz" pos="23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01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7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C4CD"/>
    <a:srgbClr val="9ADBF3"/>
    <a:srgbClr val="80D2F0"/>
    <a:srgbClr val="8DD6F2"/>
    <a:srgbClr val="00A8E2"/>
    <a:srgbClr val="E6E6E6"/>
    <a:srgbClr val="E0E5E9"/>
    <a:srgbClr val="F68C9D"/>
    <a:srgbClr val="B2BDC8"/>
    <a:srgbClr val="344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0C39586-5B81-4BD1-9A10-DDBA0A573563}" styleName="70c39586-5b81-4bd1-9a10-ddba0a57356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EE8E5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2CAE3"/>
              </a:solidFill>
            </a:ln>
          </a:top>
          <a:bottom>
            <a:ln w="28575" cmpd="sng">
              <a:solidFill>
                <a:srgbClr val="62CAE3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62CAE3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4E016A3-6D29-4374-A678-8EEC8BEFDD47}" styleName="14e016a3-6d29-4374-a678-8eec8befdd47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62CAE3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noFill/>
        </a:fill>
      </a:tcStyle>
    </a:seCell>
    <a:swCell>
      <a:tcStyle>
        <a:tcBdr/>
        <a:fill>
          <a:noFill/>
        </a:fill>
      </a:tcStyle>
    </a:swCell>
    <a:fir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62CAE3"/>
          </a:solidFill>
        </a:fill>
      </a:tcStyle>
    </a:firstRow>
    <a:neCell>
      <a:tcStyle>
        <a:tcBdr>
          <a:left>
            <a:ln w="1270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  <a:fill>
          <a:solidFill>
            <a:srgbClr val="62CAE3"/>
          </a:solidFill>
        </a:fill>
      </a:tcStyle>
    </a:neCell>
    <a:nwCell>
      <a:tcStyle>
        <a:tcBdr>
          <a:right>
            <a:ln w="1270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62CAE3"/>
          </a:solidFill>
        </a:fill>
      </a:tcStyle>
    </a:nwCell>
  </a:tblStyle>
  <a:tblStyle styleId="{8937EE4D-2136-401B-AA2C-867C3CEFB8F2}" styleName="8937ee4d-2136-401b-aa2c-867c3cefb8f2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62CAE3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noFill/>
        </a:fill>
      </a:tcStyle>
    </a:seCell>
    <a:swCell>
      <a:tcStyle>
        <a:tcBdr/>
        <a:fill>
          <a:noFill/>
        </a:fill>
      </a:tcStyle>
    </a:swCell>
    <a:fir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62CAE3"/>
          </a:solidFill>
        </a:fill>
      </a:tcStyle>
    </a:firstRow>
    <a:neCell>
      <a:tcStyle>
        <a:tcBdr>
          <a:left>
            <a:ln w="1270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  <a:fill>
          <a:solidFill>
            <a:srgbClr val="62CAE3"/>
          </a:solidFill>
        </a:fill>
      </a:tcStyle>
    </a:neCell>
    <a:nwCell>
      <a:tcStyle>
        <a:tcBdr>
          <a:right>
            <a:ln w="1270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62CAE3"/>
          </a:solidFill>
        </a:fill>
      </a:tcStyle>
    </a:nwCell>
  </a:tblStyle>
  <a:tblStyle styleId="{532F6EEF-D6FD-40A3-AF0A-64185CD84F84}" styleName="532f6eef-d6fd-40a3-af0a-64185cd84f84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>
          <a:insideV>
            <a:ln w="12700" cmpd="sng">
              <a:solidFill>
                <a:srgbClr val="FFFFFF"/>
              </a:solidFill>
            </a:ln>
          </a:insideV>
        </a:tcBdr>
        <a:fill>
          <a:gradFill flip="none" rotWithShape="1">
            <a:gsLst>
              <a:gs pos="0">
                <a:srgbClr val="EEE8E5">
                  <a:lumMod val="100000"/>
                  <a:alpha val="65000"/>
                </a:srgbClr>
              </a:gs>
              <a:gs pos="100000">
                <a:srgbClr val="EEE8E5">
                  <a:lumMod val="100000"/>
                  <a:alpha val="65000"/>
                </a:srgbClr>
              </a:gs>
            </a:gsLst>
            <a:lin ang="0" scaled="1"/>
            <a:tileRect/>
          </a:gra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noFill/>
        </a:fill>
      </a:tcStyle>
    </a:seCell>
    <a:swCell>
      <a:tcStyle>
        <a:tcBdr>
          <a:bottom>
            <a:ln>
              <a:noFill/>
            </a:ln>
          </a:bottom>
        </a:tcBdr>
        <a:fill>
          <a:noFill/>
        </a:fill>
      </a:tcStyle>
    </a:swCell>
    <a:fir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62CAE3"/>
          </a:solidFill>
        </a:fill>
      </a:tcStyle>
    </a:firstRow>
    <a:neCell>
      <a:tcStyle>
        <a:tcBdr>
          <a:left>
            <a:ln w="1270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  <a:fill>
          <a:solidFill>
            <a:srgbClr val="62CAE3"/>
          </a:solidFill>
        </a:fill>
      </a:tcStyle>
    </a:neCell>
    <a:nwCell>
      <a:tcStyle>
        <a:tcBdr>
          <a:right>
            <a:ln w="1270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62CAE3"/>
          </a:solidFill>
        </a:fill>
      </a:tcStyle>
    </a:nwCell>
  </a:tblStyle>
  <a:tblStyle styleId="{AFD8F6F0-7A7B-40AF-AA7A-266AE3819AC9}" styleName="afd8f6f0-7a7b-40af-aa7a-266ae3819ac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EE8E5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EE8E5"/>
              </a:solidFill>
            </a:ln>
          </a:top>
          <a:bottom>
            <a:ln w="12700" cmpd="sng">
              <a:solidFill>
                <a:srgbClr val="62CAE3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noFill/>
        </a:fill>
      </a:tcStyle>
    </a:seCell>
    <a:swCell>
      <a:tcStyle>
        <a:tcBdr/>
        <a:fill>
          <a:noFill/>
        </a:fill>
      </a:tcStyle>
    </a:swCell>
    <a:fir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62CAE3"/>
          </a:solidFill>
        </a:fill>
      </a:tcStyle>
    </a:firstRow>
    <a:neCell>
      <a:tcStyle>
        <a:tcBdr>
          <a:left>
            <a:ln w="1270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  <a:fill>
          <a:solidFill>
            <a:srgbClr val="62CAE3"/>
          </a:solidFill>
        </a:fill>
      </a:tcStyle>
    </a:neCell>
    <a:nwCell>
      <a:tcStyle>
        <a:tcBdr>
          <a:right>
            <a:ln w="1270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62CAE3"/>
          </a:solidFill>
        </a:fill>
      </a:tcStyle>
    </a:nwCell>
  </a:tblStyle>
  <a:tblStyle styleId="{5277C0A9-A86D-415E-8D12-23F135F929D1}" styleName="5277c0a9-a86d-415e-8d12-23f135f929d1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>
          <a:insideV>
            <a:ln w="12700" cmpd="sng">
              <a:solidFill>
                <a:srgbClr val="FFFFFF"/>
              </a:solidFill>
            </a:ln>
          </a:insideV>
        </a:tcBdr>
        <a:fill>
          <a:gradFill flip="none" rotWithShape="1">
            <a:gsLst>
              <a:gs pos="0">
                <a:srgbClr val="EEE8E5">
                  <a:lumMod val="100000"/>
                  <a:alpha val="65000"/>
                </a:srgbClr>
              </a:gs>
              <a:gs pos="100000">
                <a:srgbClr val="EEE8E5">
                  <a:lumMod val="100000"/>
                  <a:alpha val="65000"/>
                </a:srgbClr>
              </a:gs>
            </a:gsLst>
            <a:lin ang="0" scaled="1"/>
            <a:tileRect/>
          </a:gra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noFill/>
        </a:fill>
      </a:tcStyle>
    </a:seCell>
    <a:swCell>
      <a:tcStyle>
        <a:tcBdr/>
        <a:fill>
          <a:noFill/>
        </a:fill>
      </a:tcStyle>
    </a:swCell>
    <a:fir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270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270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B4C5B7A3-5A1A-48FE-9939-7EEEAD10B329}" styleName="b4c5b7a3-5a1a-48fe-9939-7eeead10b32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gradFill flip="none" rotWithShape="1">
            <a:gsLst>
              <a:gs pos="0">
                <a:srgbClr val="EEE8E5">
                  <a:lumMod val="100000"/>
                  <a:alpha val="65000"/>
                </a:srgbClr>
              </a:gs>
              <a:gs pos="100000">
                <a:srgbClr val="EEE8E5">
                  <a:lumMod val="100000"/>
                  <a:alpha val="65000"/>
                </a:srgbClr>
              </a:gs>
            </a:gsLst>
            <a:lin ang="0" scaled="1"/>
            <a:tileRect/>
          </a:gra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gradFill flip="none" rotWithShape="1">
            <a:gsLst>
              <a:gs pos="0">
                <a:srgbClr val="EEE8E5">
                  <a:lumMod val="100000"/>
                  <a:alpha val="65000"/>
                </a:srgbClr>
              </a:gs>
              <a:gs pos="100000">
                <a:srgbClr val="EEE8E5">
                  <a:lumMod val="100000"/>
                  <a:alpha val="65000"/>
                </a:srgbClr>
              </a:gs>
            </a:gsLst>
            <a:lin ang="0" scaled="1"/>
            <a:tileRect/>
          </a:gradFill>
        </a:fill>
      </a:tcStyle>
    </a:seCell>
    <a:swCell>
      <a:tcStyle>
        <a:tcBdr/>
        <a:fill>
          <a:gradFill flip="none" rotWithShape="1">
            <a:gsLst>
              <a:gs pos="0">
                <a:srgbClr val="EEE8E5">
                  <a:lumMod val="100000"/>
                  <a:alpha val="65000"/>
                </a:srgbClr>
              </a:gs>
              <a:gs pos="100000">
                <a:srgbClr val="EEE8E5">
                  <a:lumMod val="100000"/>
                  <a:alpha val="65000"/>
                </a:srgbClr>
              </a:gs>
            </a:gsLst>
            <a:lin ang="0" scaled="1"/>
            <a:tileRect/>
          </a:gra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B4A8A2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B4A8A2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B4A8A2"/>
          </a:solidFill>
        </a:fill>
      </a:tcStyle>
    </a:nwCell>
  </a:tblStyle>
  <a:tblStyle styleId="{717DEA39-331E-45CA-8908-E82E70792246}" styleName="717dea39-331e-45ca-8908-e82e70792246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gradFill flip="none" rotWithShape="1">
            <a:gsLst>
              <a:gs pos="0">
                <a:srgbClr val="EEE8E5">
                  <a:lumMod val="100000"/>
                  <a:alpha val="65000"/>
                </a:srgbClr>
              </a:gs>
              <a:gs pos="100000">
                <a:srgbClr val="EEE8E5">
                  <a:lumMod val="100000"/>
                  <a:alpha val="65000"/>
                </a:srgbClr>
              </a:gs>
            </a:gsLst>
            <a:lin ang="0" scaled="1"/>
            <a:tileRect/>
          </a:gra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AD86CF77-E7B7-43A5-ACB2-6B0C387FC41E}" styleName="ad86cf77-e7b7-43a5-acb2-6b0c387fc41e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EE8E5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EE8E5"/>
              </a:solidFill>
            </a:ln>
          </a:top>
          <a:bottom>
            <a:ln w="12700" cmpd="sng">
              <a:solidFill>
                <a:srgbClr val="685040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685040"/>
          </a:solidFill>
        </a:fill>
      </a:tcStyle>
    </a:firstRow>
    <a:neCell>
      <a:tcStyle>
        <a:tcBdr/>
        <a:fill>
          <a:solidFill>
            <a:srgbClr val="685040"/>
          </a:solidFill>
        </a:fill>
      </a:tcStyle>
    </a:neCell>
    <a:nwCell>
      <a:tcStyle>
        <a:tcBdr/>
        <a:fill>
          <a:solidFill>
            <a:srgbClr val="685040"/>
          </a:solidFill>
        </a:fill>
      </a:tcStyle>
    </a:nwCell>
  </a:tblStyle>
  <a:tblStyle styleId="{89EA253E-6763-4681-BF50-070D1165AA49}" styleName="89ea253e-6763-4681-bf50-070d1165aa4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>
          <a:insideV>
            <a:ln w="12700" cmpd="sng">
              <a:solidFill>
                <a:srgbClr val="FFFFFF"/>
              </a:solidFill>
            </a:ln>
          </a:insideV>
        </a:tcBdr>
        <a:fill>
          <a:gradFill flip="none" rotWithShape="1">
            <a:gsLst>
              <a:gs pos="0">
                <a:srgbClr val="EEE8E5">
                  <a:lumMod val="100000"/>
                  <a:alpha val="65000"/>
                </a:srgbClr>
              </a:gs>
              <a:gs pos="100000">
                <a:srgbClr val="EEE8E5">
                  <a:lumMod val="100000"/>
                  <a:alpha val="65000"/>
                </a:srgbClr>
              </a:gs>
            </a:gsLst>
            <a:lin ang="0" scaled="1"/>
            <a:tileRect/>
          </a:gra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F7FFF4B5-9BCA-4534-86FF-2D7ED0257EB9}" styleName="f7fff4b5-9bca-4534-86ff-2d7ed0257eb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EE8E5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EE8E5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22D7EAFB-549D-4C36-8569-99B6C77BB889}" styleName="22d7eafb-549d-4c36-8569-99b6c77bb88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ED1A3B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303AB34F-A368-454B-B529-57D566F4F303}" styleName="303ab34f-a368-454b-b529-57d566f4f30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EE8E5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D1A3B"/>
              </a:solidFill>
            </a:ln>
          </a:top>
          <a:bottom>
            <a:ln w="28575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4A8A9CA6-12EB-4BD9-B7C3-A7B12E4D9483}" styleName="4a8a9ca6-12eb-4bd9-b7c3-a7b12e4d948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D1A3B"/>
              </a:solidFill>
            </a:ln>
          </a:top>
          <a:bottom>
            <a:ln w="28575" cmpd="sng">
              <a:solidFill>
                <a:srgbClr val="ED1A3B"/>
              </a:solidFill>
            </a:ln>
          </a:bottom>
        </a:tcBdr>
      </a:tcStyle>
    </a:lastRow>
    <a:seCell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3E2726FE-BC4F-4126-941F-1C934F202A18}" styleName="3e2726fe-bc4f-4126-941f-1c934f202a18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>
          <a:insideH>
            <a:ln>
              <a:noFill/>
            </a:ln>
          </a:insideH>
        </a:tcBdr>
        <a:fill>
          <a:solidFill>
            <a:srgbClr val="EFEDEB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211B4C08-E310-46EC-8C72-5FBB60C4E091}" styleName="211b4c08-e310-46ec-8c72-5fbb60c4e091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>
          <a:insideH>
            <a:ln>
              <a:noFill/>
            </a:ln>
          </a:insideH>
        </a:tcBdr>
        <a:fill>
          <a:solidFill>
            <a:srgbClr val="EFEDEB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90F1F930-3E79-4E16-8489-B563E5D39057}" styleName="90f1f930-3e79-4e16-8489-b563e5d39057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EFEDEB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6E8ECB8D-EB43-4A67-AC97-F1C5DFCCD7FD}" styleName="6e8ecb8d-eb43-4a67-ac97-f1c5dfccd7fd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FEDEB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EFEDEB"/>
          </a:solidFill>
        </a:fill>
      </a:tcStyle>
    </a:seCell>
    <a:swCell>
      <a:tcStyle>
        <a:tcBdr/>
        <a:fill>
          <a:solidFill>
            <a:srgbClr val="EFEDEB"/>
          </a:solidFill>
        </a:fill>
      </a:tcStyle>
    </a:swCell>
    <a:firstRow>
      <a:tcStyle>
        <a:tcBdr/>
        <a:fill>
          <a:solidFill>
            <a:srgbClr val="B4A8A2"/>
          </a:solidFill>
        </a:fill>
      </a:tcStyle>
    </a:firstRow>
    <a:neCell>
      <a:tcStyle>
        <a:tcBdr/>
        <a:fill>
          <a:solidFill>
            <a:srgbClr val="B4A8A2"/>
          </a:solidFill>
        </a:fill>
      </a:tcStyle>
    </a:neCell>
    <a:nwCell>
      <a:tcStyle>
        <a:tcBdr/>
        <a:fill>
          <a:solidFill>
            <a:srgbClr val="B4A8A2"/>
          </a:solidFill>
        </a:fill>
      </a:tcStyle>
    </a:nwCell>
  </a:tblStyle>
  <a:tblStyle styleId="{4F8307DA-5B6E-4DF6-9A5D-6A9F1A8B3EC8}" styleName="4f8307da-5b6e-4df6-9a5d-6a9f1a8b3ec8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EE8E5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>
          <a:right>
            <a:ln w="19050" cmpd="sng">
              <a:solidFill>
                <a:srgbClr val="FFFFFF"/>
              </a:solidFill>
            </a:ln>
          </a:right>
          <a:insideH>
            <a:ln w="19050" cmpd="sng">
              <a:solidFill>
                <a:srgbClr val="FFFFFF"/>
              </a:solidFill>
            </a:ln>
          </a:insideH>
        </a:tcBdr>
        <a:fill>
          <a:solidFill>
            <a:srgbClr val="B4A8A2"/>
          </a:solidFill>
        </a:fill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EE8E5"/>
              </a:solidFill>
            </a:ln>
          </a:top>
          <a:bottom>
            <a:ln w="12700" cmpd="sng">
              <a:solidFill>
                <a:srgbClr val="EEE8E5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>
          <a:top>
            <a:ln>
              <a:noFill/>
            </a:ln>
          </a:top>
          <a:bottom>
            <a:ln w="19050" cmpd="sng">
              <a:solidFill>
                <a:srgbClr val="FFFFFF"/>
              </a:solidFill>
            </a:ln>
          </a:bottom>
        </a:tcBdr>
        <a:fill>
          <a:solidFill>
            <a:srgbClr val="B4A8A2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EEE8E5"/>
              </a:solidFill>
            </a:ln>
          </a:top>
          <a:bottom>
            <a:ln w="12700" cmpd="sng">
              <a:solidFill>
                <a:srgbClr val="EEE8E5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>
          <a:top>
            <a:ln>
              <a:noFill/>
            </a:ln>
          </a:top>
          <a:bottom>
            <a:ln w="19050" cmpd="sng">
              <a:solidFill>
                <a:srgbClr val="FFFFFF"/>
              </a:solidFill>
            </a:ln>
          </a:bottom>
        </a:tcBdr>
        <a:fill>
          <a:solidFill>
            <a:srgbClr val="B4A8A2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F517AA04-5AC4-481E-9E8E-A7782CD945CC}" styleName="f517aa04-5ac4-481e-9e8e-a7782cd945c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FEDEB"/>
          </a:solidFill>
        </a:fill>
      </a:tcStyle>
    </a:wholeTbl>
    <a:band2H>
      <a:tcStyle>
        <a:tcBdr/>
      </a:tcStyle>
    </a:band2H>
    <a:la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FEDEB"/>
          </a:solidFill>
        </a:fill>
      </a:tcStyle>
    </a:seCell>
    <a:swCell>
      <a:tcStyle>
        <a:tcBdr/>
        <a:fill>
          <a:solidFill>
            <a:srgbClr val="EFEDEB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</a:tcBdr>
        <a:fill>
          <a:solidFill>
            <a:srgbClr val="ED1A3B"/>
          </a:solidFill>
        </a:fill>
      </a:tcStyle>
    </a:neCell>
    <a:nwCell>
      <a:tcStyle>
        <a:tcBdr>
          <a:left>
            <a:ln>
              <a:noFill/>
            </a:ln>
          </a:left>
        </a:tcBdr>
        <a:fill>
          <a:solidFill>
            <a:srgbClr val="ED1A3B"/>
          </a:solidFill>
        </a:fill>
      </a:tcStyle>
    </a:nwCell>
  </a:tblStyle>
  <a:tblStyle styleId="{A1C87AEE-F5D4-427A-9F7C-E39F5BB4E709}" styleName="a1c87aee-f5d4-427a-9f7c-e39f5bb4e70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FEDEB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FEDEB"/>
          </a:solidFill>
        </a:fill>
      </a:tcStyle>
    </a:seCell>
    <a:swCell>
      <a:tcStyle>
        <a:tcBdr/>
        <a:fill>
          <a:solidFill>
            <a:srgbClr val="EFEDEB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79D23ABB-CAD5-4FF3-99AD-20FDFBBFB2B1}" styleName="79d23abb-cad5-4ff3-99ad-20fdfbbfb2b1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FEDEB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FEDEB"/>
          </a:solidFill>
        </a:fill>
      </a:tcStyle>
    </a:seCell>
    <a:swCell>
      <a:tcStyle>
        <a:tcBdr/>
        <a:fill>
          <a:solidFill>
            <a:srgbClr val="EFEDEB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>
          <a:left>
            <a:ln>
              <a:noFill/>
            </a:ln>
          </a:left>
        </a:tcBdr>
        <a:fill>
          <a:solidFill>
            <a:srgbClr val="ED1A3B"/>
          </a:solidFill>
        </a:fill>
      </a:tcStyle>
    </a:nwCell>
  </a:tblStyle>
  <a:tblStyle styleId="{92252372-E0AB-487B-B34F-005089774C55}" styleName="92252372-e0ab-487b-b34f-005089774c55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FEDEB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FEDEB"/>
          </a:solidFill>
        </a:fill>
      </a:tcStyle>
    </a:seCell>
    <a:swCell>
      <a:tcStyle>
        <a:tcBdr/>
        <a:fill>
          <a:solidFill>
            <a:srgbClr val="EFEDEB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B29ED8E3-CCA6-4FC9-B4A9-81ABB0289243}" styleName="b29ed8e3-cca6-4fc9-b4a9-81abb028924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FEDEB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FEDEB"/>
          </a:solidFill>
        </a:fill>
      </a:tcStyle>
    </a:seCell>
    <a:swCell>
      <a:tcStyle>
        <a:tcBdr/>
        <a:fill>
          <a:solidFill>
            <a:srgbClr val="EFEDEB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46BB5BDA-8CFA-4E0B-B0A9-4D98373BE9D9}" styleName="46bb5bda-8cfa-4e0b-b0a9-4d98373be9d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FEDEB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FEDEB"/>
          </a:solidFill>
        </a:fill>
      </a:tcStyle>
    </a:seCell>
    <a:swCell>
      <a:tcStyle>
        <a:tcBdr/>
        <a:fill>
          <a:solidFill>
            <a:srgbClr val="EFEDEB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7DE3D1F7-D0F6-4B1E-B880-44F9AD370704}" styleName="7de3d1f7-d0f6-4b1e-b880-44f9ad370704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CFCFC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CFCFCF"/>
          </a:solidFill>
        </a:fill>
      </a:tcStyle>
    </a:seCell>
    <a:swCell>
      <a:tcStyle>
        <a:tcBdr/>
        <a:fill>
          <a:solidFill>
            <a:srgbClr val="CFCFCF"/>
          </a:solidFill>
        </a:fill>
      </a:tcStyle>
    </a:swCell>
    <a:firstRow>
      <a:tcStyle>
        <a:tcBdr/>
        <a:fill>
          <a:solidFill>
            <a:srgbClr val="6F6F6F"/>
          </a:solidFill>
        </a:fill>
      </a:tcStyle>
    </a:firstRow>
    <a:neCell>
      <a:tcStyle>
        <a:tcBdr/>
        <a:fill>
          <a:solidFill>
            <a:srgbClr val="6F6F6F"/>
          </a:solidFill>
        </a:fill>
      </a:tcStyle>
    </a:neCell>
    <a:nwCell>
      <a:tcStyle>
        <a:tcBdr/>
        <a:fill>
          <a:solidFill>
            <a:srgbClr val="6F6F6F"/>
          </a:solidFill>
        </a:fill>
      </a:tcStyle>
    </a:nwCell>
  </a:tblStyle>
  <a:tblStyle styleId="{E9C0D8C3-C0CB-4D88-A8AB-D75CB9702535}" styleName="e9c0d8c3-c0cb-4d88-a8ab-d75cb9702535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E7E7E7"/>
          </a:solidFill>
        </a:fill>
      </a:tcStyle>
    </a:neCell>
    <a:nwCell>
      <a:tcStyle>
        <a:tcBdr/>
        <a:fill>
          <a:solidFill>
            <a:srgbClr val="E7E7E7"/>
          </a:solidFill>
        </a:fill>
      </a:tcStyle>
    </a:nwCell>
  </a:tblStyle>
  <a:tblStyle styleId="{5ACE5033-2E41-40AD-91AD-03F842CB964F}" styleName="5ace5033-2e41-40ad-91ad-03f842cb964f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insideH>
            <a:ln>
              <a:noFill/>
            </a:ln>
          </a:insideH>
        </a:tcBdr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61357BEA-280F-4A20-A5BB-7B4794EF57BC}" styleName="61357bea-280f-4a20-a5bb-7b4794ef57b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657C91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ACF68A03-3297-4531-883E-E16D972AF9A3}" styleName="acf68a03-3297-4531-883e-e16d972af9a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4B9D5376-1116-4726-B5F7-D2325B6F4288}" styleName="4b9d5376-1116-4726-b5f7-d2325b6f4288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E7E7E7"/>
          </a:solidFill>
        </a:fill>
      </a:tcStyle>
    </a:neCell>
    <a:nwCell>
      <a:tcStyle>
        <a:tcBdr/>
        <a:fill>
          <a:solidFill>
            <a:srgbClr val="E7E7E7"/>
          </a:solidFill>
        </a:fill>
      </a:tcStyle>
    </a:nwCell>
  </a:tblStyle>
  <a:tblStyle styleId="{BFC1C800-ADDB-4902-9555-087DBD773586}" styleName="bfc1c800-addb-4902-9555-087dbd773586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E7E7E7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657C91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C34CAC4C-E076-4B3F-ACAE-2CE8947EB371}" styleName="c34cac4c-e076-4b3f-acae-2ce8947eb371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E7E7E7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27EDA974-4815-423D-A276-9525AFA6F7AD}" styleName="27eda974-4815-423d-a276-9525afa6f7ad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/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68BDF89B-B213-49C3-9046-1C7167509C9E}" styleName="68bdf89b-b213-49c3-9046-1c7167509c9e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/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4B8FEDD5-C0FE-4FF7-B1F8-CCB7ED73D710}" styleName="4b8fedd5-c0fe-4ff7-b1f8-ccb7ed73d710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E7E7E7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657C91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D1E8727C-DFAF-4FE7-8EED-110C1003A472}" styleName="d1e8727c-dfaf-4fe7-8eed-110c1003a472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E7E7E7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4DA910C4-0E1B-4FB2-B31F-D4D005FFD25D}" styleName="4da910c4-0e1b-4fb2-b31f-d4d005ffd25d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ED1A3B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54AC9369-0782-4C16-A0A2-D9C5BFC9FF5A}" styleName="54ac9369-0782-4c16-a0a2-d9c5bfc9ff5a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92D22978-E367-40FD-8F85-9F5AD089CA6A}" styleName="92d22978-e367-40fd-8f85-9f5ad089ca6a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H>
            <a:ln w="19050" cmpd="sng">
              <a:solidFill>
                <a:srgbClr val="FFFFFF"/>
              </a:solidFill>
            </a:ln>
          </a:insideH>
        </a:tcBdr>
        <a:fill>
          <a:solidFill>
            <a:srgbClr val="657C91"/>
          </a:solidFill>
        </a:fill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905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>
          <a:top>
            <a:ln w="19050" cmpd="sng">
              <a:solidFill>
                <a:srgbClr val="FFFFFF"/>
              </a:solidFill>
            </a:ln>
          </a:top>
        </a:tcBdr>
        <a:fill>
          <a:solidFill>
            <a:srgbClr val="657C91"/>
          </a:solidFill>
        </a:fill>
      </a:tcStyle>
    </a:swCell>
    <a:firstRow>
      <a:tcStyle>
        <a:tcBdr>
          <a:top>
            <a:ln w="19050" cmpd="sng">
              <a:solidFill>
                <a:srgbClr val="657C91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>
          <a:bottom>
            <a:ln w="19050" cmpd="sng">
              <a:solidFill>
                <a:srgbClr val="FFFFFF"/>
              </a:solidFill>
            </a:ln>
          </a:bottom>
        </a:tcBdr>
        <a:fill>
          <a:solidFill>
            <a:srgbClr val="657C91"/>
          </a:solidFill>
        </a:fill>
      </a:tcStyle>
    </a:nwCell>
  </a:tblStyle>
  <a:tblStyle styleId="{65828C11-C0E2-4412-B382-CC1846C69FAC}" styleName="65828c11-c0e2-4412-b382-cc1846c69fa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H>
            <a:ln w="19050" cmpd="sng">
              <a:solidFill>
                <a:srgbClr val="FFFFFF"/>
              </a:solidFill>
            </a:ln>
          </a:insideH>
        </a:tcBdr>
        <a:fill>
          <a:solidFill>
            <a:srgbClr val="657C91"/>
          </a:solidFill>
        </a:fill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905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>
          <a:top>
            <a:ln w="19050" cmpd="sng">
              <a:solidFill>
                <a:srgbClr val="FFFFFF"/>
              </a:solidFill>
            </a:ln>
          </a:top>
          <a:bottom>
            <a:ln>
              <a:noFill/>
            </a:ln>
          </a:bottom>
        </a:tcBdr>
        <a:fill>
          <a:solidFill>
            <a:srgbClr val="657C91"/>
          </a:solidFill>
        </a:fill>
      </a:tcStyle>
    </a:swCell>
    <a:firstRow>
      <a:tcStyle>
        <a:tcBdr>
          <a:top>
            <a:ln w="19050" cmpd="sng">
              <a:solidFill>
                <a:srgbClr val="657C91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>
          <a:top>
            <a:ln>
              <a:noFill/>
            </a:ln>
          </a:top>
          <a:bottom>
            <a:ln w="19050" cmpd="sng">
              <a:solidFill>
                <a:srgbClr val="FFFFFF"/>
              </a:solidFill>
            </a:ln>
          </a:bottom>
        </a:tcBdr>
        <a:fill>
          <a:solidFill>
            <a:srgbClr val="657C91"/>
          </a:solidFill>
        </a:fill>
      </a:tcStyle>
    </a:nwCell>
  </a:tblStyle>
  <a:tblStyle styleId="{0B696E63-4D99-4B28-91CA-30097DC2193E}" styleName="0b696e63-4d99-4b28-91ca-30097dc2193e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3682108E-88B3-43CE-88A6-3256A553837B}" styleName="3682108e-88b3-43ce-88a6-3256a553837b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28F9A0F0-44F9-4F66-B161-E53A37D0A0F6}" styleName="28f9a0f0-44f9-4f66-b161-e53a37d0a0f6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657C91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FAE392AB-43A2-402F-B504-89A25FB55B4B}" styleName="fae392ab-43a2-402f-b504-89a25fb55b4b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F9A3DDD5-484B-4F35-8D6D-48B55324D2DA}" styleName="f9a3ddd5-484b-4f35-8d6d-48b55324d2da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A7A2F7A7-5823-48BA-8806-40EB076442E0}" styleName="a7a2f7a7-5823-48ba-8806-40eb076442e0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>
          <a:insideH>
            <a:ln>
              <a:noFill/>
            </a:ln>
          </a:insideH>
        </a:tcBdr>
        <a:fill>
          <a:solidFill>
            <a:srgbClr val="E7E7E7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9F888E9D-63FA-46F2-8D5F-7CF8984771C9}" styleName="9f888e9d-63fa-46f2-8d5f-7cf8984771c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BB415998-BF10-4DBC-A5C6-E355AD8FF14F}" styleName="bb415998-bf10-4dbc-a5c6-e355ad8ff14f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A0B20912-BBEF-4BF5-8600-022F0E211B2A}" styleName="a0b20912-bbef-4bf5-8600-022f0e211b2a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2950FFB6-E45E-4158-8E9A-78D22727B6D5}" styleName="2950ffb6-e45e-4158-8e9a-78d22727b6d5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A2B8D2AB-3698-4C3D-947C-737C785E73C3}" styleName="a2b8d2ab-3698-4c3d-947c-737c785e73c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5D731B2E-5AF8-4A5F-B25E-EE0934EE105D}" styleName="5d731b2e-5af8-4a5f-b25e-ee0934ee105d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ACC145D5-F5BC-4D20-9DB7-F16447A24694}" styleName="acc145d5-f5bc-4d20-9db7-f16447a24694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4D8DFD98-1D6D-4B41-B406-6AABDA77E2C4}" styleName="4d8dfd98-1d6d-4b41-b406-6aabda77e2c4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696B4113-FEC2-4570-984C-85F4B64F12BE}" styleName="696b4113-fec2-4570-984c-85f4b64f12be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657C91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94039D50-3EAE-4AF7-A1A9-A8AFEA11C1B5}" styleName="94039d50-3eae-4af7-a1a9-a8afea11c1b5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4F460995-0D3B-4C9C-955A-BF1EA07C04C3}" styleName="4f460995-0d3b-4c9c-955a-bf1ea07c04c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03E587AA-EA90-41BA-923A-0BC9B9E4D663}" styleName="03e587aa-ea90-41ba-923a-0bc9b9e4d66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E7E7E7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ED1A3B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3C7F96F9-0B3C-4263-9105-DAAAD0227A92}" styleName="3c7f96f9-0b3c-4263-9105-daaad0227a92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33CDDB16-8150-4573-82BA-1D8E6F9DC456}" styleName="33cddb16-8150-4573-82ba-1d8e6f9dc456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/>
        <a:fill>
          <a:solidFill>
            <a:srgbClr val="657C91"/>
          </a:solidFill>
        </a:fill>
      </a:tcStyle>
    </a:firstRow>
    <a:neCell>
      <a:tcStyle>
        <a:tcBdr/>
        <a:fill>
          <a:solidFill>
            <a:srgbClr val="657C91"/>
          </a:solidFill>
        </a:fill>
      </a:tcStyle>
    </a:neCell>
    <a:nwCell>
      <a:tcStyle>
        <a:tcBdr/>
        <a:fill>
          <a:solidFill>
            <a:srgbClr val="657C91"/>
          </a:solidFill>
        </a:fill>
      </a:tcStyle>
    </a:nwCell>
  </a:tblStyle>
  <a:tblStyle styleId="{6B8BC5C7-2A53-4F60-82E0-D69686D30201}" styleName="6b8bc5c7-2a53-4f60-82e0-d69686d30201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30C1A423-14FF-411F-8E91-8BE5A034E4DB}" styleName="30c1a423-14ff-411f-8e91-8be5a034e4db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>
          <a:left>
            <a:ln>
              <a:noFill/>
            </a:ln>
          </a:left>
        </a:tcBdr>
        <a:fill>
          <a:solidFill>
            <a:srgbClr val="ED1A3B"/>
          </a:solidFill>
        </a:fill>
      </a:tcStyle>
    </a:nwCell>
  </a:tblStyle>
  <a:tblStyle styleId="{0B0D361E-DC46-47EB-A3A4-35F89AC5ACA4}" styleName="0b0d361e-dc46-47eb-a3a4-35f89ac5aca4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F9A42900-C99B-415F-91CA-FFAC14A0A32C}" styleName="f9a42900-c99b-415f-91ca-ffac14a0a32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2CAFABCA-7624-49FE-8A44-BB33C1794473}" styleName="2cafabca-7624-49fe-8a44-bb33c179447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99A70741-9116-45C2-9FD5-986B49469D5B}" styleName="99a70741-9116-45c2-9fd5-986b49469d5b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>
          <a:left>
            <a:ln w="12700" cmpd="sng">
              <a:solidFill>
                <a:srgbClr val="ED1A3B"/>
              </a:solidFill>
            </a:ln>
          </a:left>
          <a:right>
            <a:ln w="12700" cmpd="sng">
              <a:solidFill>
                <a:srgbClr val="ED1A3B"/>
              </a:solidFill>
            </a:ln>
          </a:right>
        </a:tcBdr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>
          <a:bottom>
            <a:ln w="12700" cmpd="sng">
              <a:solidFill>
                <a:srgbClr val="ED1A3B"/>
              </a:solidFill>
            </a:ln>
          </a:bottom>
        </a:tcBdr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top>
            <a:ln w="12700" cmpd="sng">
              <a:solidFill>
                <a:srgbClr val="ED1A3B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AB7CDEE1-A95E-4B22-9BEB-25AC7312F0AC}" styleName="ab7cdee1-a95e-4b22-9beb-25ac7312f0a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>
          <a:left>
            <a:ln w="12700" cmpd="sng">
              <a:solidFill>
                <a:srgbClr val="ED1A3B"/>
              </a:solidFill>
            </a:ln>
          </a:left>
          <a:right>
            <a:ln w="12700" cmpd="sng">
              <a:solidFill>
                <a:srgbClr val="ED1A3B"/>
              </a:solidFill>
            </a:ln>
          </a:right>
        </a:tcBdr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  <a:fill>
          <a:solidFill>
            <a:srgbClr val="D8DEE3"/>
          </a:solidFill>
        </a:fill>
      </a:tcStyle>
    </a:lastRow>
    <a:seCell>
      <a:tcStyle>
        <a:tcBdr>
          <a:bottom>
            <a:ln w="12700" cmpd="sng">
              <a:solidFill>
                <a:srgbClr val="ED1A3B"/>
              </a:solidFill>
            </a:ln>
          </a:bottom>
        </a:tcBdr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top>
            <a:ln w="12700" cmpd="sng">
              <a:solidFill>
                <a:srgbClr val="ED1A3B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BF792A33-E044-4A28-A4DC-EB8E0D66084C}" styleName="bf792a33-e044-4a28-a4dc-eb8e0d66084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657C91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0FB18200-BE38-402B-AF85-500E07908E26}" styleName="0fb18200-be38-402b-af85-500e07908e26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6B17F055-2EF6-42C2-9561-26A54CCBC382}" styleName="6b17f055-2ef6-42c2-9561-26a54ccbc382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2F3AAD8A-0BC6-47FC-838F-E2CA7524828B}" styleName="2f3aad8a-0bc6-47fc-838f-e2ca7524828b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7E7E7"/>
              </a:solidFill>
            </a:ln>
          </a:bottom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F4C28E9B-9B4C-4A4C-932E-F25B0C79CC36}" styleName="f4c28e9b-9b4c-4a4c-932e-f25b0c79cc36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C01D88D8-63D1-4839-AE62-50DBC4C98826}" styleName="c01d88d8-63d1-4839-ae62-50dbc4c98826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bottom>
            <a:ln w="19050" cmpd="sng">
              <a:solidFill>
                <a:srgbClr val="FFFFFF"/>
              </a:solidFill>
            </a:ln>
          </a:bottom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1A06C35C-CEBB-488D-8C5C-67BEB95DBC2F}" styleName="1a06c35c-cebb-488d-8c5c-67beb95dbc2f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B2BDC8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657C91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DB1D1070-4229-4D3C-9242-6A90A614A473}" styleName="db1d1070-4229-4d3c-9242-6a90a614a47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wholeTbl>
    <a:band2H>
      <a:tcStyle>
        <a:tcBdr>
          <a:insideH>
            <a:ln>
              <a:noFill/>
            </a:ln>
          </a:insideH>
        </a:tcBdr>
        <a:fill>
          <a:solidFill>
            <a:srgbClr val="E7E7E7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insideH>
            <a:ln>
              <a:noFill/>
            </a:ln>
          </a:insideH>
        </a:tcBdr>
        <a:fill>
          <a:solidFill>
            <a:srgbClr val="E7E7E7"/>
          </a:solidFill>
        </a:fill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DE8C9E13-837B-4843-BA3E-47EA241FFD6F}" styleName="de8c9e13-837b-4843-ba3e-47ea241ffd6f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>
          <a:insideH>
            <a:ln>
              <a:noFill/>
            </a:ln>
          </a:insideH>
        </a:tcBdr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4864EA49-E977-4D96-B344-298E149DBCA0}" styleName="4864ea49-e977-4d96-b344-298e149dbca0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652F8EC4-4FBB-43CB-A446-2F8A016A0620}" styleName="652f8ec4-4fbb-43cb-a446-2f8a016a0620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insideH>
            <a:ln>
              <a:noFill/>
            </a:ln>
          </a:insideH>
        </a:tcBdr>
        <a:fill>
          <a:solidFill>
            <a:srgbClr val="657C91"/>
          </a:solidFill>
        </a:fill>
      </a:tcStyle>
    </a:lastRow>
    <a:seCell>
      <a:tcStyle>
        <a:tcBdr/>
        <a:fill>
          <a:solidFill>
            <a:srgbClr val="657C91"/>
          </a:solidFill>
        </a:fill>
      </a:tcStyle>
    </a:seCell>
    <a:swCell>
      <a:tcStyle>
        <a:tcBdr/>
        <a:fill>
          <a:solidFill>
            <a:srgbClr val="657C91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BC890E5D-E7B6-41C0-8910-F503B9FFA8C9}" styleName="bc890e5d-e7b6-41c0-8910-f503b9ffa8c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FAFD44CD-9270-4396-81E4-10EF1C29C40C}" styleName="fafd44cd-9270-4396-81e4-10ef1c29c40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H>
            <a:ln w="19050" cmpd="sng">
              <a:solidFill>
                <a:srgbClr val="FFFFFF"/>
              </a:solidFill>
            </a:ln>
          </a:insideH>
        </a:tcBdr>
        <a:fill>
          <a:solidFill>
            <a:srgbClr val="ED1A3B"/>
          </a:solidFill>
        </a:fill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905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>
          <a:top>
            <a:ln w="19050" cmpd="sng">
              <a:solidFill>
                <a:srgbClr val="FFFFFF"/>
              </a:solidFill>
            </a:ln>
          </a:top>
        </a:tcBdr>
        <a:fill>
          <a:solidFill>
            <a:srgbClr val="ED1A3B"/>
          </a:solidFill>
        </a:fill>
      </a:tcStyle>
    </a:swCell>
    <a:firstRow>
      <a:tcStyle>
        <a:tcBdr>
          <a:top>
            <a:ln w="19050" cmpd="sng">
              <a:solidFill>
                <a:srgbClr val="ED1A3B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>
          <a:bottom>
            <a:ln w="19050" cmpd="sng">
              <a:solidFill>
                <a:srgbClr val="FFFFFF"/>
              </a:solidFill>
            </a:ln>
          </a:bottom>
        </a:tcBdr>
        <a:fill>
          <a:solidFill>
            <a:srgbClr val="ED1A3B"/>
          </a:solidFill>
        </a:fill>
      </a:tcStyle>
    </a:nwCell>
  </a:tblStyle>
  <a:tblStyle styleId="{68C28CCB-C6A2-49D8-96A9-E984B387506A}" styleName="68c28ccb-c6a2-49d8-96a9-e984b387506a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586B1F69-AB98-4BF5-A799-9017D429EE67}" styleName="586b1f69-ab98-4bf5-a799-9017d429ee67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0EE0E053-7BBB-4854-A501-E7312AB75409}" styleName="0ee0e053-7bbb-4854-a501-e7312ab7540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858059B3-296C-4C00-8B97-50D11B4A9B45}" styleName="858059b3-296c-4c00-8b97-50d11b4a9b45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CA4AECA3-BB1B-4CAF-B46E-F69C505C4A32}" styleName="ca4aeca3-bb1b-4caf-b46e-f69c505c4a32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H>
            <a:ln w="19050" cmpd="sng">
              <a:solidFill>
                <a:srgbClr val="FFFFFF"/>
              </a:solidFill>
            </a:ln>
          </a:insideH>
        </a:tcBdr>
        <a:fill>
          <a:solidFill>
            <a:srgbClr val="657C91"/>
          </a:solidFill>
        </a:fill>
      </a:tcStyle>
    </a:firstCol>
    <a:lastRow>
      <a:tcStyle>
        <a:tcBdr/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657C91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A40CAE31-BC7F-48C0-8CCB-1B5367763B40}" styleName="a40cae31-bc7f-48c0-8ccb-1b5367763b40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  <a:fill>
          <a:solidFill>
            <a:srgbClr val="ED1A3B"/>
          </a:solidFill>
        </a:fill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>
          <a:right>
            <a:ln>
              <a:noFill/>
            </a:ln>
          </a:right>
        </a:tcBdr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>
          <a:right>
            <a:ln>
              <a:noFill/>
            </a:ln>
          </a:right>
        </a:tcBdr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A1624BE2-7A3B-4255-BF76-64D7572B345E}" styleName="a1624be2-7a3b-4255-bf76-64d7572b345e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81A374F4-BA19-4CCB-AFF6-86BD107682D9}" styleName="81a374f4-ba19-4ccb-aff6-86bd107682d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2700" cmpd="sng">
              <a:solidFill>
                <a:srgbClr val="404040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ED88973D-A399-49D4-8D31-4B4BC70AA70A}" styleName="ed88973d-a399-49d4-8d31-4b4bc70aa70a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127E4BE8-7B0F-4CAE-889E-583292C2DD4E}" styleName="127e4be8-7b0f-4cae-889e-583292c2dd4e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3D5D3F76-3E7D-40D5-969B-C6E2B5252244}" styleName="3d5d3f76-3e7d-40d5-969b-c6e2b5252244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8C9F0269-098A-484A-AA55-EA3AA7680B91}" styleName="8c9f0269-098a-484a-aa55-ea3aa7680b91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>
          <a:left>
            <a:ln w="12700" cmpd="sng">
              <a:solidFill>
                <a:srgbClr val="ED1A3B"/>
              </a:solidFill>
            </a:ln>
          </a:left>
          <a:right>
            <a:ln w="12700" cmpd="sng">
              <a:solidFill>
                <a:srgbClr val="ED1A3B"/>
              </a:solidFill>
            </a:ln>
          </a:right>
        </a:tcBdr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>
          <a:bottom>
            <a:ln w="12700" cmpd="sng">
              <a:solidFill>
                <a:srgbClr val="ED1A3B"/>
              </a:solidFill>
            </a:ln>
          </a:bottom>
        </a:tcBdr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top>
            <a:ln w="12700" cmpd="sng">
              <a:solidFill>
                <a:srgbClr val="ED1A3B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C9438E1C-B5BE-4A9D-BF96-3C21969A8551}" styleName="c9438e1c-b5be-4a9d-bf96-3c21969a8551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>
          <a:left>
            <a:ln w="12700" cmpd="sng">
              <a:solidFill>
                <a:srgbClr val="ED1A3B"/>
              </a:solidFill>
            </a:ln>
          </a:left>
          <a:right>
            <a:ln w="12700" cmpd="sng">
              <a:solidFill>
                <a:srgbClr val="ED1A3B"/>
              </a:solidFill>
            </a:ln>
          </a:right>
        </a:tcBdr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</a:tcBdr>
        <a:fill>
          <a:solidFill>
            <a:srgbClr val="D8DEE3"/>
          </a:solidFill>
        </a:fill>
      </a:tcStyle>
    </a:lastRow>
    <a:seCell>
      <a:tcStyle>
        <a:tcBdr>
          <a:bottom>
            <a:ln w="12700" cmpd="sng">
              <a:solidFill>
                <a:srgbClr val="ED1A3B"/>
              </a:solidFill>
            </a:ln>
          </a:bottom>
        </a:tcBdr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H>
            <a:ln>
              <a:noFill/>
            </a:ln>
          </a:insideH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top>
            <a:ln w="12700" cmpd="sng">
              <a:solidFill>
                <a:srgbClr val="ED1A3B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33FB2E02-B6F4-48DF-8027-2BD25F0AB8F7}" styleName="33fb2e02-b6f4-48df-8027-2bd25f0ab8f7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bottom>
            <a:ln w="12700" cmpd="sng">
              <a:solidFill>
                <a:srgbClr val="657C91"/>
              </a:solidFill>
            </a:ln>
          </a:bottom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EE4EE4A9-6280-49E1-B303-3200DD7C035C}" styleName="ee4ee4a9-6280-49e1-b303-3200dd7c035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</a:tcBdr>
        <a:fill>
          <a:solidFill>
            <a:srgbClr val="D8DEE3"/>
          </a:solidFill>
        </a:fill>
      </a:tcStyle>
    </a:lastRow>
    <a:seCell>
      <a:tcStyle>
        <a:tcBdr/>
        <a:fill>
          <a:solidFill>
            <a:srgbClr val="D8DEE3"/>
          </a:solidFill>
        </a:fill>
      </a:tcStyle>
    </a:seCell>
    <a:swCell>
      <a:tcStyle>
        <a:tcBdr/>
        <a:fill>
          <a:solidFill>
            <a:srgbClr val="D8DEE3"/>
          </a:solidFill>
        </a:fill>
      </a:tcStyle>
    </a:swCell>
    <a:firstRow>
      <a:tcStyle>
        <a:tcBdr>
          <a:top>
            <a:ln w="12700" cmpd="sng">
              <a:solidFill>
                <a:srgbClr val="657C91"/>
              </a:solidFill>
            </a:ln>
          </a:top>
          <a:bottom>
            <a:ln w="12700" cmpd="sng">
              <a:solidFill>
                <a:srgbClr val="657C91"/>
              </a:solidFill>
            </a:ln>
          </a:bottom>
          <a:insideV>
            <a:ln w="12700" cmpd="sng">
              <a:solidFill>
                <a:srgbClr val="657C91"/>
              </a:solidFill>
            </a:ln>
          </a:insideV>
        </a:tcBdr>
        <a:fill>
          <a:solidFill>
            <a:srgbClr val="657C91"/>
          </a:solidFill>
        </a:fill>
      </a:tcStyle>
    </a:firstRow>
    <a:ne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eCell>
    <a:nwCell>
      <a:tcStyle>
        <a:tcBdr>
          <a:left>
            <a:ln w="12700" cmpd="sng">
              <a:solidFill>
                <a:srgbClr val="657C91"/>
              </a:solidFill>
            </a:ln>
          </a:left>
          <a:right>
            <a:ln w="12700" cmpd="sng">
              <a:solidFill>
                <a:srgbClr val="657C91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nwCell>
  </a:tblStyle>
  <a:tblStyle styleId="{3AFF4377-543E-46FF-A331-17BE9F1E50FB}" styleName="3aff4377-543e-46ff-a331-17be9f1e50fb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77EAFB57-80EA-4FC5-B340-482CFC061AB7}" styleName="77eafb57-80ea-4fc5-b340-482cfc061ab7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DFD151AE-B084-40BD-B54E-986824F683C7}" styleName="dfd151ae-b084-40bd-b54e-986824f683c7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bottom>
            <a:ln w="19050" cmpd="sng">
              <a:solidFill>
                <a:srgbClr val="FFFFFF"/>
              </a:solidFill>
            </a:ln>
          </a:bottom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2970E056-F04B-4581-AC1C-C821216AC013}" styleName="2970e056-f04b-4581-ac1c-c821216ac01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B2BDC8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657C91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719B4BD7-ADF9-49A5-A4BE-ABA837E262C2}" styleName="719b4bd7-adf9-49a5-a4be-aba837e262c2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657C91"/>
          </a:solidFill>
        </a:fill>
      </a:tcStyle>
    </a:wholeTbl>
    <a:band2H>
      <a:tcStyle>
        <a:tcBdr>
          <a:insideH>
            <a:ln>
              <a:noFill/>
            </a:ln>
          </a:insideH>
        </a:tcBdr>
        <a:fill>
          <a:solidFill>
            <a:srgbClr val="E7E7E7"/>
          </a:solidFill>
        </a:fill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insideH>
            <a:ln>
              <a:noFill/>
            </a:ln>
          </a:insideH>
        </a:tcBdr>
        <a:fill>
          <a:solidFill>
            <a:srgbClr val="E7E7E7"/>
          </a:solidFill>
        </a:fill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23F769E7-1D37-43C1-9AE2-F283C694F5D3}" styleName="23f769e7-1d37-43c1-9ae2-f283c694f5d3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>
          <a:insideH>
            <a:ln>
              <a:noFill/>
            </a:ln>
          </a:insideH>
        </a:tcBdr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C617E641-63AA-4EFC-BC12-5CE4F99C6874}" styleName="c617e641-63aa-4efc-bc12-5ce4f99c6874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866939D5-7A81-4744-9C00-1B52EDF177E9}" styleName="866939d5-7a81-4744-9c00-1b52edf177e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insideH>
            <a:ln>
              <a:noFill/>
            </a:ln>
          </a:insideH>
        </a:tcBdr>
        <a:fill>
          <a:solidFill>
            <a:srgbClr val="657C91"/>
          </a:solidFill>
        </a:fill>
      </a:tcStyle>
    </a:lastRow>
    <a:seCell>
      <a:tcStyle>
        <a:tcBdr/>
        <a:fill>
          <a:solidFill>
            <a:srgbClr val="657C91"/>
          </a:solidFill>
        </a:fill>
      </a:tcStyle>
    </a:seCell>
    <a:swCell>
      <a:tcStyle>
        <a:tcBdr/>
        <a:fill>
          <a:solidFill>
            <a:srgbClr val="657C91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D8B7282D-1B1E-47D8-B34B-8187A7454B4B}" styleName="d8b7282d-1b1e-47d8-b34b-8187a7454b4b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2A6373CC-D191-4F88-8479-25082C938758}" styleName="2a6373cc-d191-4f88-8479-25082c938758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H>
            <a:ln w="19050" cmpd="sng">
              <a:solidFill>
                <a:srgbClr val="FFFFFF"/>
              </a:solidFill>
            </a:ln>
          </a:insideH>
        </a:tcBdr>
        <a:fill>
          <a:solidFill>
            <a:srgbClr val="ED1A3B"/>
          </a:solidFill>
        </a:fill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905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>
          <a:top>
            <a:ln w="19050" cmpd="sng">
              <a:solidFill>
                <a:srgbClr val="FFFFFF"/>
              </a:solidFill>
            </a:ln>
          </a:top>
          <a:bottom>
            <a:ln>
              <a:noFill/>
            </a:ln>
          </a:bottom>
        </a:tcBdr>
        <a:fill>
          <a:solidFill>
            <a:srgbClr val="ED1A3B"/>
          </a:solidFill>
        </a:fill>
      </a:tcStyle>
    </a:swCell>
    <a:firstRow>
      <a:tcStyle>
        <a:tcBdr>
          <a:top>
            <a:ln w="19050" cmpd="sng">
              <a:solidFill>
                <a:srgbClr val="ED1A3B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>
          <a:top>
            <a:ln>
              <a:noFill/>
            </a:ln>
          </a:top>
          <a:bottom>
            <a:ln w="19050" cmpd="sng">
              <a:solidFill>
                <a:srgbClr val="FFFFFF"/>
              </a:solidFill>
            </a:ln>
          </a:bottom>
        </a:tcBdr>
        <a:fill>
          <a:solidFill>
            <a:srgbClr val="ED1A3B"/>
          </a:solidFill>
        </a:fill>
      </a:tcStyle>
    </a:nwCell>
  </a:tblStyle>
  <a:tblStyle styleId="{73B5E1A4-94E0-4C24-952F-F2B95059F16C}" styleName="73b5e1a4-94e0-4c24-952f-f2b95059f16c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55050DD3-4205-4ADD-966B-E741CFA10CD7}" styleName="55050dd3-4205-4add-966b-e741cfa10cd7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29AE22F5-ADA5-470C-BF62-B7E1B930DC1D}" styleName="29ae22f5-ada5-470c-bf62-b7e1b930dc1d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3E983AA7-EE81-47BB-9893-AB10C470047A}" styleName="3e983aa7-ee81-47bb-9893-ab10c470047a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FAFA9D8C-65CE-4F89-BA80-7CF4CCF0ED1A}" styleName="fafa9d8c-65ce-4f89-ba80-7cf4ccf0ed1a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H>
            <a:ln w="19050" cmpd="sng">
              <a:solidFill>
                <a:srgbClr val="FFFFFF"/>
              </a:solidFill>
            </a:ln>
          </a:insideH>
        </a:tcBdr>
        <a:fill>
          <a:solidFill>
            <a:srgbClr val="657C91"/>
          </a:solidFill>
        </a:fill>
      </a:tcStyle>
    </a:firstCol>
    <a:lastRow>
      <a:tcStyle>
        <a:tcBdr/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657C91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D1A3B"/>
          </a:solidFill>
        </a:fill>
      </a:tcStyle>
    </a:firstRow>
    <a:neCell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eCell>
    <a:nwCell>
      <a:tcStyle>
        <a:tcBdr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D1A3B"/>
          </a:solidFill>
        </a:fill>
      </a:tcStyle>
    </a:nwCell>
  </a:tblStyle>
  <a:tblStyle styleId="{942CD243-853B-4D8B-AE93-FE446181D691}" styleName="942cd243-853b-4d8b-ae93-fe446181d691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  <a:fill>
          <a:solidFill>
            <a:srgbClr val="ED1A3B"/>
          </a:solidFill>
        </a:fill>
      </a:tcStyle>
    </a:band2H>
    <a:lastCol>
      <a:tcStyle>
        <a:tcBdr>
          <a:left>
            <a:ln w="19050" cmpd="sng">
              <a:solidFill>
                <a:srgbClr val="FFFFFF"/>
              </a:solidFill>
            </a:ln>
          </a:left>
          <a:insideV>
            <a:ln>
              <a:noFill/>
            </a:ln>
          </a:insideV>
        </a:tcBdr>
      </a:tcStyle>
    </a:lastCol>
    <a:firstCol>
      <a:tcStyle>
        <a:tcBdr>
          <a:right>
            <a:ln w="19050" cmpd="sng">
              <a:solidFill>
                <a:srgbClr val="FFFFFF"/>
              </a:solidFill>
            </a:ln>
          </a:right>
          <a:insideV>
            <a:ln>
              <a:noFill/>
            </a:ln>
          </a:insideV>
        </a:tcBdr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B8F68328-C0EE-4078-9EF0-3C00BBB9DDF0}" styleName="b8f68328-c0ee-4078-9ef0-3c00bbb9ddf0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rgbClr val="E7E7E7"/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2700" cmpd="sng">
              <a:solidFill>
                <a:srgbClr val="E7E7E7"/>
              </a:solidFill>
            </a:ln>
          </a:top>
          <a:bottom>
            <a:ln w="12700" cmpd="sng">
              <a:solidFill>
                <a:srgbClr val="E7E7E7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FFFFFF"/>
          </a:solidFill>
        </a:fill>
      </a:tcStyle>
    </a:seCell>
    <a:swCell>
      <a:tcStyle>
        <a:tcBdr/>
        <a:fill>
          <a:solidFill>
            <a:srgbClr val="FFFFFF"/>
          </a:solidFill>
        </a:fill>
      </a:tcStyle>
    </a:swCell>
    <a:firstRow>
      <a:tcStyle>
        <a:tcBdr>
          <a:bottom>
            <a:ln w="12700" cmpd="sng">
              <a:solidFill>
                <a:srgbClr val="ED1A3B"/>
              </a:solidFill>
            </a:ln>
          </a:bottom>
          <a:insideH>
            <a:ln>
              <a:noFill/>
            </a:ln>
          </a:insideH>
        </a:tcBdr>
      </a:tcStyle>
    </a:firstRow>
    <a:neCell>
      <a:tcStyle>
        <a:tcBdr/>
        <a:fill>
          <a:solidFill>
            <a:srgbClr val="FFFFFF"/>
          </a:solidFill>
        </a:fill>
      </a:tcStyle>
    </a:neCell>
    <a:nwCell>
      <a:tcStyle>
        <a:tcBdr/>
        <a:fill>
          <a:solidFill>
            <a:srgbClr val="FFFFFF"/>
          </a:solidFill>
        </a:fill>
      </a:tcStyle>
    </a:nwCell>
  </a:tblStyle>
  <a:tblStyle styleId="{2F4C2A0C-0C0C-49BC-AC1F-8B05CF756A29}" styleName="2f4c2a0c-0c0c-49bc-ac1f-8b05cf756a29">
    <a:tblBg>
      <a:fill>
        <a:noFill/>
      </a:fill>
    </a:tblBg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>
              <a:noFill/>
            </a:ln>
          </a:insideV>
        </a:tcBdr>
        <a:fill>
          <a:solidFill>
            <a:srgbClr val="E7E7E7"/>
          </a:solidFill>
        </a:fill>
      </a:tcStyle>
    </a:wholeTbl>
    <a:band2H>
      <a:tcStyle>
        <a:tcBdr/>
      </a:tcStyle>
    </a:band2H>
    <a:lastCol>
      <a:tcStyle>
        <a:tcBdr/>
      </a:tcStyle>
    </a:lastCol>
    <a:firstCol>
      <a:tcStyle>
        <a:tcBdr/>
      </a:tcStyle>
    </a:firstCol>
    <a:lastRow>
      <a:tcStyle>
        <a:tcBdr>
          <a:top>
            <a:ln w="19050" cmpd="sng">
              <a:solidFill>
                <a:srgbClr val="FFFFFF"/>
              </a:solidFill>
            </a:ln>
          </a:top>
          <a:bottom>
            <a:ln w="12700" cmpd="sng">
              <a:solidFill>
                <a:srgbClr val="404040"/>
              </a:solidFill>
            </a:ln>
          </a:bottom>
          <a:insideH>
            <a:ln>
              <a:noFill/>
            </a:ln>
          </a:insideH>
        </a:tcBdr>
      </a:tcStyle>
    </a:lastRow>
    <a:seCell>
      <a:tcStyle>
        <a:tcBdr/>
        <a:fill>
          <a:solidFill>
            <a:srgbClr val="E7E7E7"/>
          </a:solidFill>
        </a:fill>
      </a:tcStyle>
    </a:seCell>
    <a:swCell>
      <a:tcStyle>
        <a:tcBdr/>
        <a:fill>
          <a:solidFill>
            <a:srgbClr val="E7E7E7"/>
          </a:solidFill>
        </a:fill>
      </a:tcStyle>
    </a:swCell>
    <a:firstRow>
      <a:tcStyle>
        <a:tcBdr>
          <a:bottom>
            <a:ln w="19050" cmpd="sng">
              <a:solidFill>
                <a:srgbClr val="FFFFFF"/>
              </a:solidFill>
            </a:ln>
          </a:bottom>
          <a:insideH>
            <a:ln>
              <a:noFill/>
            </a:ln>
          </a:insideH>
        </a:tcBdr>
        <a:fill>
          <a:solidFill>
            <a:srgbClr val="ED1A3B"/>
          </a:solidFill>
        </a:fill>
      </a:tcStyle>
    </a:firstRow>
    <a:neCell>
      <a:tcStyle>
        <a:tcBdr/>
        <a:fill>
          <a:solidFill>
            <a:srgbClr val="ED1A3B"/>
          </a:solidFill>
        </a:fill>
      </a:tcStyle>
    </a:neCell>
    <a:nwCell>
      <a:tcStyle>
        <a:tcBdr/>
        <a:fill>
          <a:solidFill>
            <a:srgbClr val="ED1A3B"/>
          </a:solidFill>
        </a:fill>
      </a:tcStyle>
    </a:nwCell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40" autoAdjust="0"/>
  </p:normalViewPr>
  <p:slideViewPr>
    <p:cSldViewPr>
      <p:cViewPr varScale="1">
        <p:scale>
          <a:sx n="116" d="100"/>
          <a:sy n="116" d="100"/>
        </p:scale>
        <p:origin x="102" y="108"/>
      </p:cViewPr>
      <p:guideLst>
        <p:guide pos="3368"/>
        <p:guide orient="horz"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howGuides="1">
      <p:cViewPr varScale="1">
        <p:scale>
          <a:sx n="77" d="100"/>
          <a:sy n="77" d="100"/>
        </p:scale>
        <p:origin x="3126" y="90"/>
      </p:cViewPr>
      <p:guideLst>
        <p:guide orient="horz" pos="3110"/>
        <p:guide pos="2101"/>
        <p:guide orient="horz" pos="3155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090" cy="500935"/>
          </a:xfrm>
          <a:prstGeom prst="rect">
            <a:avLst/>
          </a:prstGeom>
        </p:spPr>
        <p:txBody>
          <a:bodyPr vert="horz" lIns="93433" tIns="46717" rIns="93433" bIns="4671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434" y="0"/>
            <a:ext cx="2985090" cy="500935"/>
          </a:xfrm>
          <a:prstGeom prst="rect">
            <a:avLst/>
          </a:prstGeom>
        </p:spPr>
        <p:txBody>
          <a:bodyPr vert="horz" lIns="93433" tIns="46717" rIns="93433" bIns="46717" rtlCol="0"/>
          <a:lstStyle>
            <a:lvl1pPr algn="r">
              <a:defRPr sz="1200"/>
            </a:lvl1pPr>
          </a:lstStyle>
          <a:p>
            <a:fld id="{0704EE2D-8E68-45C2-91A2-97AB5AFDB7D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755"/>
            <a:ext cx="2985090" cy="500934"/>
          </a:xfrm>
          <a:prstGeom prst="rect">
            <a:avLst/>
          </a:prstGeom>
        </p:spPr>
        <p:txBody>
          <a:bodyPr vert="horz" lIns="93433" tIns="46717" rIns="93433" bIns="4671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434" y="9517755"/>
            <a:ext cx="2985090" cy="500934"/>
          </a:xfrm>
          <a:prstGeom prst="rect">
            <a:avLst/>
          </a:prstGeom>
        </p:spPr>
        <p:txBody>
          <a:bodyPr vert="horz" lIns="93433" tIns="46717" rIns="93433" bIns="46717" rtlCol="0" anchor="b"/>
          <a:lstStyle>
            <a:lvl1pPr algn="r">
              <a:defRPr sz="1200"/>
            </a:lvl1pPr>
          </a:lstStyle>
          <a:p>
            <a:fld id="{B504D91C-F276-43BD-92D0-B3F59C804B6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061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3433" tIns="46717" rIns="93433" bIns="46717" rtlCol="0"/>
          <a:lstStyle>
            <a:lvl1pPr algn="l">
              <a:defRPr sz="1200"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3433" tIns="46717" rIns="93433" bIns="46717" rtlCol="0"/>
          <a:lstStyle>
            <a:lvl1pPr algn="r">
              <a:defRPr sz="1200">
                <a:latin typeface="Trebuchet MS" panose="020B0603020202020204" pitchFamily="34" charset="0"/>
              </a:defRPr>
            </a:lvl1pPr>
          </a:lstStyle>
          <a:p>
            <a:fld id="{8C84B294-90A5-43D3-AA05-30DA43B8D1C2}" type="datetimeFigureOut">
              <a:rPr lang="en-US" smtClean="0"/>
              <a:pPr/>
              <a:t>9/28/2022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52475"/>
            <a:ext cx="5313363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33" tIns="46717" rIns="93433" bIns="46717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3433" tIns="46717" rIns="93433" bIns="46717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3433" tIns="46717" rIns="93433" bIns="46717" rtlCol="0" anchor="b"/>
          <a:lstStyle>
            <a:lvl1pPr algn="l">
              <a:defRPr sz="1200"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3433" tIns="46717" rIns="93433" bIns="46717" rtlCol="0" anchor="b"/>
          <a:lstStyle>
            <a:lvl1pPr algn="r">
              <a:defRPr sz="1200">
                <a:latin typeface="Trebuchet MS" panose="020B0603020202020204" pitchFamily="34" charset="0"/>
              </a:defRPr>
            </a:lvl1pPr>
          </a:lstStyle>
          <a:p>
            <a:fld id="{51DB576D-7168-47E3-BCB3-98A193A3E45A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267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6246" rtl="0" eaLnBrk="1" latinLnBrk="0" hangingPunct="1">
      <a:defRPr sz="13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83123" algn="l" defTabSz="966246" rtl="0" eaLnBrk="1" latinLnBrk="0" hangingPunct="1">
      <a:defRPr sz="13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66246" algn="l" defTabSz="966246" rtl="0" eaLnBrk="1" latinLnBrk="0" hangingPunct="1">
      <a:defRPr sz="13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449370" algn="l" defTabSz="966246" rtl="0" eaLnBrk="1" latinLnBrk="0" hangingPunct="1">
      <a:defRPr sz="13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932493" algn="l" defTabSz="966246" rtl="0" eaLnBrk="1" latinLnBrk="0" hangingPunct="1">
      <a:defRPr sz="13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415616" algn="l" defTabSz="96624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98739" algn="l" defTabSz="96624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1863" algn="l" defTabSz="96624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4986" algn="l" defTabSz="96624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g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jpg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.xml"/><Relationship Id="rId7" Type="http://schemas.openxmlformats.org/officeDocument/2006/relationships/image" Target="../media/image3.jpeg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2.xml"/><Relationship Id="rId7" Type="http://schemas.openxmlformats.org/officeDocument/2006/relationships/image" Target="../media/image8.jpg"/><Relationship Id="rId2" Type="http://schemas.openxmlformats.org/officeDocument/2006/relationships/tags" Target="../tags/tag1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4.xml"/><Relationship Id="rId7" Type="http://schemas.openxmlformats.org/officeDocument/2006/relationships/image" Target="../media/image9.png"/><Relationship Id="rId2" Type="http://schemas.openxmlformats.org/officeDocument/2006/relationships/tags" Target="../tags/tag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4.png"/><Relationship Id="rId2" Type="http://schemas.openxmlformats.org/officeDocument/2006/relationships/tags" Target="../tags/tag2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F3F22AE-14D4-4ACC-AFF1-259B601F71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33999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8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F3F22AE-14D4-4ACC-AFF1-259B601F71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7">
            <a:extLst>
              <a:ext uri="{FF2B5EF4-FFF2-40B4-BE49-F238E27FC236}">
                <a16:creationId xmlns:a16="http://schemas.microsoft.com/office/drawing/2014/main" id="{969130AA-6901-4CA3-9CA8-AC21840C02C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3" r="22389" b="4611"/>
          <a:stretch/>
        </p:blipFill>
        <p:spPr bwMode="auto">
          <a:xfrm>
            <a:off x="890530" y="0"/>
            <a:ext cx="9802870" cy="741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hteck 37">
            <a:extLst>
              <a:ext uri="{FF2B5EF4-FFF2-40B4-BE49-F238E27FC236}">
                <a16:creationId xmlns:a16="http://schemas.microsoft.com/office/drawing/2014/main" id="{816CFA09-11DB-4A38-BE13-960CF222122F}"/>
              </a:ext>
            </a:extLst>
          </p:cNvPr>
          <p:cNvSpPr/>
          <p:nvPr userDrawn="1"/>
        </p:nvSpPr>
        <p:spPr>
          <a:xfrm>
            <a:off x="2556249" y="0"/>
            <a:ext cx="8092283" cy="7416800"/>
          </a:xfrm>
          <a:prstGeom prst="rect">
            <a:avLst/>
          </a:prstGeom>
          <a:solidFill>
            <a:srgbClr val="404040">
              <a:alpha val="47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Clr>
                <a:srgbClr val="ED1A3B"/>
              </a:buClr>
              <a:buSzPct val="80000"/>
            </a:pPr>
            <a:endParaRPr lang="de-AT" sz="1400" dirty="0" err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7BBA2907-2B30-40EE-A324-76EF90E2BE4B}"/>
              </a:ext>
            </a:extLst>
          </p:cNvPr>
          <p:cNvGrpSpPr/>
          <p:nvPr userDrawn="1"/>
        </p:nvGrpSpPr>
        <p:grpSpPr>
          <a:xfrm>
            <a:off x="0" y="0"/>
            <a:ext cx="10693402" cy="7561263"/>
            <a:chOff x="0" y="0"/>
            <a:chExt cx="10693402" cy="7561263"/>
          </a:xfrm>
        </p:grpSpPr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15564E01-0127-483B-82D8-8FD2434AE60B}"/>
                </a:ext>
              </a:extLst>
            </p:cNvPr>
            <p:cNvGrpSpPr/>
            <p:nvPr userDrawn="1"/>
          </p:nvGrpSpPr>
          <p:grpSpPr>
            <a:xfrm>
              <a:off x="0" y="0"/>
              <a:ext cx="10693400" cy="7561263"/>
              <a:chOff x="0" y="0"/>
              <a:chExt cx="10693400" cy="7561263"/>
            </a:xfrm>
            <a:solidFill>
              <a:srgbClr val="BAC4CD"/>
            </a:solidFill>
          </p:grpSpPr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6177D530-05EC-403D-A41B-609F3B64E5D2}"/>
                  </a:ext>
                </a:extLst>
              </p:cNvPr>
              <p:cNvSpPr/>
              <p:nvPr/>
            </p:nvSpPr>
            <p:spPr>
              <a:xfrm>
                <a:off x="0" y="0"/>
                <a:ext cx="10693400" cy="7561263"/>
              </a:xfrm>
              <a:custGeom>
                <a:avLst/>
                <a:gdLst>
                  <a:gd name="connsiteX0" fmla="*/ 0 w 10693400"/>
                  <a:gd name="connsiteY0" fmla="*/ 0 h 7561263"/>
                  <a:gd name="connsiteX1" fmla="*/ 5140839 w 10693400"/>
                  <a:gd name="connsiteY1" fmla="*/ 0 h 7561263"/>
                  <a:gd name="connsiteX2" fmla="*/ 5005314 w 10693400"/>
                  <a:gd name="connsiteY2" fmla="*/ 61269 h 7561263"/>
                  <a:gd name="connsiteX3" fmla="*/ 2850204 w 10693400"/>
                  <a:gd name="connsiteY3" fmla="*/ 3490633 h 7561263"/>
                  <a:gd name="connsiteX4" fmla="*/ 6654736 w 10693400"/>
                  <a:gd name="connsiteY4" fmla="*/ 7295165 h 7561263"/>
                  <a:gd name="connsiteX5" fmla="*/ 10459268 w 10693400"/>
                  <a:gd name="connsiteY5" fmla="*/ 3490633 h 7561263"/>
                  <a:gd name="connsiteX6" fmla="*/ 8304158 w 10693400"/>
                  <a:gd name="connsiteY6" fmla="*/ 61269 h 7561263"/>
                  <a:gd name="connsiteX7" fmla="*/ 8168634 w 10693400"/>
                  <a:gd name="connsiteY7" fmla="*/ 0 h 7561263"/>
                  <a:gd name="connsiteX8" fmla="*/ 10693400 w 10693400"/>
                  <a:gd name="connsiteY8" fmla="*/ 0 h 7561263"/>
                  <a:gd name="connsiteX9" fmla="*/ 10693400 w 10693400"/>
                  <a:gd name="connsiteY9" fmla="*/ 7561263 h 7561263"/>
                  <a:gd name="connsiteX10" fmla="*/ 0 w 10693400"/>
                  <a:gd name="connsiteY10" fmla="*/ 7561263 h 756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93400" h="7561263">
                    <a:moveTo>
                      <a:pt x="0" y="0"/>
                    </a:moveTo>
                    <a:lnTo>
                      <a:pt x="5140839" y="0"/>
                    </a:lnTo>
                    <a:lnTo>
                      <a:pt x="5005314" y="61269"/>
                    </a:lnTo>
                    <a:cubicBezTo>
                      <a:pt x="3730156" y="675703"/>
                      <a:pt x="2850204" y="1980407"/>
                      <a:pt x="2850204" y="3490633"/>
                    </a:cubicBezTo>
                    <a:cubicBezTo>
                      <a:pt x="2850204" y="5591818"/>
                      <a:pt x="4553551" y="7295165"/>
                      <a:pt x="6654736" y="7295165"/>
                    </a:cubicBezTo>
                    <a:cubicBezTo>
                      <a:pt x="8755921" y="7295165"/>
                      <a:pt x="10459268" y="5591818"/>
                      <a:pt x="10459268" y="3490633"/>
                    </a:cubicBezTo>
                    <a:cubicBezTo>
                      <a:pt x="10459268" y="1980407"/>
                      <a:pt x="9579316" y="675703"/>
                      <a:pt x="8304158" y="61269"/>
                    </a:cubicBezTo>
                    <a:lnTo>
                      <a:pt x="8168634" y="0"/>
                    </a:lnTo>
                    <a:lnTo>
                      <a:pt x="10693400" y="0"/>
                    </a:lnTo>
                    <a:lnTo>
                      <a:pt x="10693400" y="7561263"/>
                    </a:lnTo>
                    <a:lnTo>
                      <a:pt x="0" y="7561263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058C0CC1-6156-48F3-B63B-6E0D09130264}"/>
                  </a:ext>
                </a:extLst>
              </p:cNvPr>
              <p:cNvSpPr/>
              <p:nvPr/>
            </p:nvSpPr>
            <p:spPr>
              <a:xfrm>
                <a:off x="6354812" y="0"/>
                <a:ext cx="360000" cy="479857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32660CF5-8B68-4C56-8F0F-91983AB54A2D}"/>
                  </a:ext>
                </a:extLst>
              </p:cNvPr>
              <p:cNvSpPr/>
              <p:nvPr/>
            </p:nvSpPr>
            <p:spPr>
              <a:xfrm rot="16200000">
                <a:off x="5337900" y="1896224"/>
                <a:ext cx="360000" cy="5815005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" name="Rechteck 28">
                <a:extLst>
                  <a:ext uri="{FF2B5EF4-FFF2-40B4-BE49-F238E27FC236}">
                    <a16:creationId xmlns:a16="http://schemas.microsoft.com/office/drawing/2014/main" id="{68537A41-5BD0-486D-BDA9-391904C22D50}"/>
                  </a:ext>
                </a:extLst>
              </p:cNvPr>
              <p:cNvSpPr/>
              <p:nvPr/>
            </p:nvSpPr>
            <p:spPr>
              <a:xfrm rot="16200000">
                <a:off x="3505578" y="1805326"/>
                <a:ext cx="2098069" cy="3888434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30ED9003-6CF2-4861-A47D-4BCAD854434A}"/>
                  </a:ext>
                </a:extLst>
              </p:cNvPr>
              <p:cNvSpPr/>
              <p:nvPr/>
            </p:nvSpPr>
            <p:spPr>
              <a:xfrm rot="16200000">
                <a:off x="6989882" y="-391192"/>
                <a:ext cx="1044326" cy="1826711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0FA7ADA4-C388-4614-A066-0A9ED9BDF9B3}"/>
                </a:ext>
              </a:extLst>
            </p:cNvPr>
            <p:cNvGrpSpPr/>
            <p:nvPr userDrawn="1"/>
          </p:nvGrpSpPr>
          <p:grpSpPr>
            <a:xfrm>
              <a:off x="8425397" y="0"/>
              <a:ext cx="2268005" cy="7561262"/>
              <a:chOff x="8425397" y="1"/>
              <a:chExt cx="2268005" cy="7561262"/>
            </a:xfrm>
          </p:grpSpPr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F98C9B1F-26AD-4D2C-9AF4-640E5658EDEF}"/>
                  </a:ext>
                </a:extLst>
              </p:cNvPr>
              <p:cNvSpPr/>
              <p:nvPr/>
            </p:nvSpPr>
            <p:spPr>
              <a:xfrm>
                <a:off x="8425400" y="1263"/>
                <a:ext cx="2268000" cy="7560000"/>
              </a:xfrm>
              <a:custGeom>
                <a:avLst/>
                <a:gdLst>
                  <a:gd name="connsiteX0" fmla="*/ 0 w 2268000"/>
                  <a:gd name="connsiteY0" fmla="*/ 0 h 7560000"/>
                  <a:gd name="connsiteX1" fmla="*/ 2268000 w 2268000"/>
                  <a:gd name="connsiteY1" fmla="*/ 0 h 7560000"/>
                  <a:gd name="connsiteX2" fmla="*/ 2268000 w 2268000"/>
                  <a:gd name="connsiteY2" fmla="*/ 7560000 h 7560000"/>
                  <a:gd name="connsiteX3" fmla="*/ 0 w 2268000"/>
                  <a:gd name="connsiteY3" fmla="*/ 7560000 h 7560000"/>
                  <a:gd name="connsiteX4" fmla="*/ 0 w 2268000"/>
                  <a:gd name="connsiteY4" fmla="*/ 6856638 h 7560000"/>
                  <a:gd name="connsiteX5" fmla="*/ 42802 w 2268000"/>
                  <a:gd name="connsiteY5" fmla="*/ 6834716 h 7560000"/>
                  <a:gd name="connsiteX6" fmla="*/ 2033868 w 2268000"/>
                  <a:gd name="connsiteY6" fmla="*/ 3489370 h 7560000"/>
                  <a:gd name="connsiteX7" fmla="*/ 113100 w 2268000"/>
                  <a:gd name="connsiteY7" fmla="*/ 183183 h 7560000"/>
                  <a:gd name="connsiteX8" fmla="*/ 0 w 2268000"/>
                  <a:gd name="connsiteY8" fmla="*/ 123734 h 75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8000" h="7560000">
                    <a:moveTo>
                      <a:pt x="0" y="0"/>
                    </a:moveTo>
                    <a:lnTo>
                      <a:pt x="2268000" y="0"/>
                    </a:lnTo>
                    <a:lnTo>
                      <a:pt x="2268000" y="7560000"/>
                    </a:lnTo>
                    <a:lnTo>
                      <a:pt x="0" y="7560000"/>
                    </a:lnTo>
                    <a:lnTo>
                      <a:pt x="0" y="6856638"/>
                    </a:lnTo>
                    <a:lnTo>
                      <a:pt x="42802" y="6834716"/>
                    </a:lnTo>
                    <a:cubicBezTo>
                      <a:pt x="1228770" y="6190459"/>
                      <a:pt x="2033868" y="4933935"/>
                      <a:pt x="2033868" y="3489370"/>
                    </a:cubicBezTo>
                    <a:cubicBezTo>
                      <a:pt x="2033868" y="2073533"/>
                      <a:pt x="1260473" y="838331"/>
                      <a:pt x="113100" y="183183"/>
                    </a:cubicBezTo>
                    <a:lnTo>
                      <a:pt x="0" y="123734"/>
                    </a:lnTo>
                    <a:close/>
                  </a:path>
                </a:pathLst>
              </a:cu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0A425F61-9F5C-425F-9538-E91DE4960FA6}"/>
                  </a:ext>
                </a:extLst>
              </p:cNvPr>
              <p:cNvSpPr/>
              <p:nvPr/>
            </p:nvSpPr>
            <p:spPr>
              <a:xfrm rot="16200000">
                <a:off x="9379403" y="3669727"/>
                <a:ext cx="360000" cy="2267999"/>
              </a:xfrm>
              <a:prstGeom prst="rect">
                <a:avLst/>
              </a:pr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4AA822D0-158A-4BA2-8846-787BD77D4DC7}"/>
                  </a:ext>
                </a:extLst>
              </p:cNvPr>
              <p:cNvSpPr/>
              <p:nvPr/>
            </p:nvSpPr>
            <p:spPr>
              <a:xfrm rot="16200000">
                <a:off x="8816590" y="-391192"/>
                <a:ext cx="1044326" cy="1826711"/>
              </a:xfrm>
              <a:prstGeom prst="rect">
                <a:avLst/>
              </a:pr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1C92A2A-ACFE-482C-8CD1-5D1FF041A710}"/>
              </a:ext>
            </a:extLst>
          </p:cNvPr>
          <p:cNvGrpSpPr/>
          <p:nvPr userDrawn="1"/>
        </p:nvGrpSpPr>
        <p:grpSpPr>
          <a:xfrm rot="10800000">
            <a:off x="660942" y="6215960"/>
            <a:ext cx="184720" cy="1590636"/>
            <a:chOff x="514911" y="0"/>
            <a:chExt cx="121444" cy="1052783"/>
          </a:xfrm>
        </p:grpSpPr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B4F859FD-319E-45CE-ADEA-9666FA44430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0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7999E84A-6109-4BBB-A9B5-CB541997D7C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346868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A9363F8-A417-493A-924C-4827EFAA4C6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590820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998EBBB7-2D62-4D78-A196-FC1D4C974601}"/>
              </a:ext>
            </a:extLst>
          </p:cNvPr>
          <p:cNvGrpSpPr/>
          <p:nvPr userDrawn="1"/>
        </p:nvGrpSpPr>
        <p:grpSpPr>
          <a:xfrm>
            <a:off x="660943" y="-13457"/>
            <a:ext cx="184720" cy="1590636"/>
            <a:chOff x="514911" y="0"/>
            <a:chExt cx="121444" cy="1052783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9061FB0-4837-489A-B322-A2487ACABC4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0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D0A6569-DFBA-447E-98B1-067273C19F8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346868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5EF77F4-77F0-4165-8902-24ACD53EBA6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590820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BD88C9C3-30D9-43C7-89EC-96FFA6E65169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 bwMode="gray">
          <a:xfrm>
            <a:off x="999459" y="6618365"/>
            <a:ext cx="2300291" cy="6768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10077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1400" b="0" i="1" kern="1200" cap="none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1323" b="0" cap="all" baseline="0">
                <a:solidFill>
                  <a:schemeClr val="bg1"/>
                </a:solidFill>
              </a:defRPr>
            </a:lvl2pPr>
            <a:lvl3pPr>
              <a:defRPr sz="1323" b="0" cap="all" baseline="0">
                <a:solidFill>
                  <a:schemeClr val="bg1"/>
                </a:solidFill>
              </a:defRPr>
            </a:lvl3pPr>
            <a:lvl4pPr>
              <a:defRPr sz="1323" b="0" cap="all" baseline="0">
                <a:solidFill>
                  <a:schemeClr val="bg1"/>
                </a:solidFill>
              </a:defRPr>
            </a:lvl4pPr>
            <a:lvl5pPr>
              <a:defRPr sz="1323" b="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Datum, Version, Autor, </a:t>
            </a:r>
            <a:r>
              <a:rPr lang="en-US" dirty="0" err="1"/>
              <a:t>Weitere</a:t>
            </a:r>
            <a:r>
              <a:rPr lang="en-US" dirty="0"/>
              <a:t> </a:t>
            </a:r>
            <a:r>
              <a:rPr lang="en-US" dirty="0" err="1"/>
              <a:t>Informationen</a:t>
            </a:r>
            <a:endParaRPr lang="en-US" dirty="0"/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4863F634-5780-4267-9755-8C314118ED4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96875" y="5004767"/>
            <a:ext cx="9900000" cy="98708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100772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de-DE" sz="3200" b="0" i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</a:lstStyle>
          <a:p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kannst</a:t>
            </a:r>
            <a:r>
              <a:rPr lang="en-US" dirty="0"/>
              <a:t> du </a:t>
            </a:r>
            <a:r>
              <a:rPr lang="en-US" dirty="0" err="1"/>
              <a:t>Titelergänzungen</a:t>
            </a:r>
            <a:r>
              <a:rPr lang="en-US" dirty="0"/>
              <a:t> </a:t>
            </a:r>
            <a:r>
              <a:rPr lang="en-US" dirty="0" err="1"/>
              <a:t>unterbringen</a:t>
            </a:r>
            <a:r>
              <a:rPr lang="en-US" dirty="0"/>
              <a:t>, da der </a:t>
            </a:r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nur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wenigen</a:t>
            </a:r>
            <a:r>
              <a:rPr lang="en-US" dirty="0"/>
              <a:t> </a:t>
            </a:r>
            <a:r>
              <a:rPr lang="en-US" dirty="0" err="1"/>
              <a:t>Worten</a:t>
            </a:r>
            <a:r>
              <a:rPr lang="en-US" dirty="0"/>
              <a:t> </a:t>
            </a:r>
            <a:r>
              <a:rPr lang="en-US" dirty="0" err="1"/>
              <a:t>bestehen</a:t>
            </a:r>
            <a:r>
              <a:rPr lang="en-US" dirty="0"/>
              <a:t> </a:t>
            </a:r>
            <a:r>
              <a:rPr lang="en-US" dirty="0" err="1"/>
              <a:t>sollte</a:t>
            </a:r>
            <a:r>
              <a:rPr lang="en-US" dirty="0"/>
              <a:t>.</a:t>
            </a:r>
            <a:endParaRPr lang="en-GB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19A7C3-867A-4E36-A0BC-DC26DF304CE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3712" y="6867162"/>
            <a:ext cx="1114247" cy="428003"/>
          </a:xfrm>
          <a:prstGeom prst="rect">
            <a:avLst/>
          </a:prstGeom>
        </p:spPr>
      </p:pic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C69E03AA-9327-4A7C-A8AD-0E5287F10213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96874" y="2396876"/>
            <a:ext cx="9902825" cy="241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de-AT" sz="960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Platz für deinen Titel</a:t>
            </a:r>
          </a:p>
        </p:txBody>
      </p:sp>
    </p:spTree>
    <p:extLst>
      <p:ext uri="{BB962C8B-B14F-4D97-AF65-F5344CB8AC3E}">
        <p14:creationId xmlns:p14="http://schemas.microsoft.com/office/powerpoint/2010/main" val="34142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F3F22AE-14D4-4ACC-AFF1-259B601F71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776345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2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F3F22AE-14D4-4ACC-AFF1-259B601F71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Grafik 34" descr="Ein Bild, das Vorhang enthält.&#10;&#10;Automatisch generierte Beschreibung">
            <a:extLst>
              <a:ext uri="{FF2B5EF4-FFF2-40B4-BE49-F238E27FC236}">
                <a16:creationId xmlns:a16="http://schemas.microsoft.com/office/drawing/2014/main" id="{11398558-2C74-4887-8333-28654C0760D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0"/>
            <a:ext cx="7848600" cy="7553325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7BBA2907-2B30-40EE-A324-76EF90E2BE4B}"/>
              </a:ext>
            </a:extLst>
          </p:cNvPr>
          <p:cNvGrpSpPr/>
          <p:nvPr userDrawn="1"/>
        </p:nvGrpSpPr>
        <p:grpSpPr>
          <a:xfrm>
            <a:off x="0" y="0"/>
            <a:ext cx="10693402" cy="7561263"/>
            <a:chOff x="0" y="0"/>
            <a:chExt cx="10693402" cy="7561263"/>
          </a:xfrm>
        </p:grpSpPr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15564E01-0127-483B-82D8-8FD2434AE60B}"/>
                </a:ext>
              </a:extLst>
            </p:cNvPr>
            <p:cNvGrpSpPr/>
            <p:nvPr userDrawn="1"/>
          </p:nvGrpSpPr>
          <p:grpSpPr>
            <a:xfrm>
              <a:off x="0" y="0"/>
              <a:ext cx="10693400" cy="7561263"/>
              <a:chOff x="0" y="0"/>
              <a:chExt cx="10693400" cy="7561263"/>
            </a:xfrm>
            <a:solidFill>
              <a:srgbClr val="BAC4CD"/>
            </a:solidFill>
          </p:grpSpPr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6177D530-05EC-403D-A41B-609F3B64E5D2}"/>
                  </a:ext>
                </a:extLst>
              </p:cNvPr>
              <p:cNvSpPr/>
              <p:nvPr/>
            </p:nvSpPr>
            <p:spPr>
              <a:xfrm>
                <a:off x="0" y="0"/>
                <a:ext cx="10693400" cy="7561263"/>
              </a:xfrm>
              <a:custGeom>
                <a:avLst/>
                <a:gdLst>
                  <a:gd name="connsiteX0" fmla="*/ 0 w 10693400"/>
                  <a:gd name="connsiteY0" fmla="*/ 0 h 7561263"/>
                  <a:gd name="connsiteX1" fmla="*/ 5140839 w 10693400"/>
                  <a:gd name="connsiteY1" fmla="*/ 0 h 7561263"/>
                  <a:gd name="connsiteX2" fmla="*/ 5005314 w 10693400"/>
                  <a:gd name="connsiteY2" fmla="*/ 61269 h 7561263"/>
                  <a:gd name="connsiteX3" fmla="*/ 2850204 w 10693400"/>
                  <a:gd name="connsiteY3" fmla="*/ 3490633 h 7561263"/>
                  <a:gd name="connsiteX4" fmla="*/ 6654736 w 10693400"/>
                  <a:gd name="connsiteY4" fmla="*/ 7295165 h 7561263"/>
                  <a:gd name="connsiteX5" fmla="*/ 10459268 w 10693400"/>
                  <a:gd name="connsiteY5" fmla="*/ 3490633 h 7561263"/>
                  <a:gd name="connsiteX6" fmla="*/ 8304158 w 10693400"/>
                  <a:gd name="connsiteY6" fmla="*/ 61269 h 7561263"/>
                  <a:gd name="connsiteX7" fmla="*/ 8168634 w 10693400"/>
                  <a:gd name="connsiteY7" fmla="*/ 0 h 7561263"/>
                  <a:gd name="connsiteX8" fmla="*/ 10693400 w 10693400"/>
                  <a:gd name="connsiteY8" fmla="*/ 0 h 7561263"/>
                  <a:gd name="connsiteX9" fmla="*/ 10693400 w 10693400"/>
                  <a:gd name="connsiteY9" fmla="*/ 7561263 h 7561263"/>
                  <a:gd name="connsiteX10" fmla="*/ 0 w 10693400"/>
                  <a:gd name="connsiteY10" fmla="*/ 7561263 h 756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93400" h="7561263">
                    <a:moveTo>
                      <a:pt x="0" y="0"/>
                    </a:moveTo>
                    <a:lnTo>
                      <a:pt x="5140839" y="0"/>
                    </a:lnTo>
                    <a:lnTo>
                      <a:pt x="5005314" y="61269"/>
                    </a:lnTo>
                    <a:cubicBezTo>
                      <a:pt x="3730156" y="675703"/>
                      <a:pt x="2850204" y="1980407"/>
                      <a:pt x="2850204" y="3490633"/>
                    </a:cubicBezTo>
                    <a:cubicBezTo>
                      <a:pt x="2850204" y="5591818"/>
                      <a:pt x="4553551" y="7295165"/>
                      <a:pt x="6654736" y="7295165"/>
                    </a:cubicBezTo>
                    <a:cubicBezTo>
                      <a:pt x="8755921" y="7295165"/>
                      <a:pt x="10459268" y="5591818"/>
                      <a:pt x="10459268" y="3490633"/>
                    </a:cubicBezTo>
                    <a:cubicBezTo>
                      <a:pt x="10459268" y="1980407"/>
                      <a:pt x="9579316" y="675703"/>
                      <a:pt x="8304158" y="61269"/>
                    </a:cubicBezTo>
                    <a:lnTo>
                      <a:pt x="8168634" y="0"/>
                    </a:lnTo>
                    <a:lnTo>
                      <a:pt x="10693400" y="0"/>
                    </a:lnTo>
                    <a:lnTo>
                      <a:pt x="10693400" y="7561263"/>
                    </a:lnTo>
                    <a:lnTo>
                      <a:pt x="0" y="7561263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058C0CC1-6156-48F3-B63B-6E0D09130264}"/>
                  </a:ext>
                </a:extLst>
              </p:cNvPr>
              <p:cNvSpPr/>
              <p:nvPr/>
            </p:nvSpPr>
            <p:spPr>
              <a:xfrm>
                <a:off x="6354812" y="0"/>
                <a:ext cx="360000" cy="479857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32660CF5-8B68-4C56-8F0F-91983AB54A2D}"/>
                  </a:ext>
                </a:extLst>
              </p:cNvPr>
              <p:cNvSpPr/>
              <p:nvPr/>
            </p:nvSpPr>
            <p:spPr>
              <a:xfrm rot="16200000">
                <a:off x="5337900" y="1896224"/>
                <a:ext cx="360000" cy="5815005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" name="Rechteck 28">
                <a:extLst>
                  <a:ext uri="{FF2B5EF4-FFF2-40B4-BE49-F238E27FC236}">
                    <a16:creationId xmlns:a16="http://schemas.microsoft.com/office/drawing/2014/main" id="{68537A41-5BD0-486D-BDA9-391904C22D50}"/>
                  </a:ext>
                </a:extLst>
              </p:cNvPr>
              <p:cNvSpPr/>
              <p:nvPr/>
            </p:nvSpPr>
            <p:spPr>
              <a:xfrm rot="16200000">
                <a:off x="3505578" y="1805326"/>
                <a:ext cx="2098069" cy="3888434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30ED9003-6CF2-4861-A47D-4BCAD854434A}"/>
                  </a:ext>
                </a:extLst>
              </p:cNvPr>
              <p:cNvSpPr/>
              <p:nvPr/>
            </p:nvSpPr>
            <p:spPr>
              <a:xfrm rot="16200000">
                <a:off x="6989882" y="-391192"/>
                <a:ext cx="1044326" cy="1826711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0FA7ADA4-C388-4614-A066-0A9ED9BDF9B3}"/>
                </a:ext>
              </a:extLst>
            </p:cNvPr>
            <p:cNvGrpSpPr/>
            <p:nvPr userDrawn="1"/>
          </p:nvGrpSpPr>
          <p:grpSpPr>
            <a:xfrm>
              <a:off x="8425397" y="0"/>
              <a:ext cx="2268005" cy="7561262"/>
              <a:chOff x="8425397" y="1"/>
              <a:chExt cx="2268005" cy="7561262"/>
            </a:xfrm>
          </p:grpSpPr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F98C9B1F-26AD-4D2C-9AF4-640E5658EDEF}"/>
                  </a:ext>
                </a:extLst>
              </p:cNvPr>
              <p:cNvSpPr/>
              <p:nvPr/>
            </p:nvSpPr>
            <p:spPr>
              <a:xfrm>
                <a:off x="8425400" y="1263"/>
                <a:ext cx="2268000" cy="7560000"/>
              </a:xfrm>
              <a:custGeom>
                <a:avLst/>
                <a:gdLst>
                  <a:gd name="connsiteX0" fmla="*/ 0 w 2268000"/>
                  <a:gd name="connsiteY0" fmla="*/ 0 h 7560000"/>
                  <a:gd name="connsiteX1" fmla="*/ 2268000 w 2268000"/>
                  <a:gd name="connsiteY1" fmla="*/ 0 h 7560000"/>
                  <a:gd name="connsiteX2" fmla="*/ 2268000 w 2268000"/>
                  <a:gd name="connsiteY2" fmla="*/ 7560000 h 7560000"/>
                  <a:gd name="connsiteX3" fmla="*/ 0 w 2268000"/>
                  <a:gd name="connsiteY3" fmla="*/ 7560000 h 7560000"/>
                  <a:gd name="connsiteX4" fmla="*/ 0 w 2268000"/>
                  <a:gd name="connsiteY4" fmla="*/ 6856638 h 7560000"/>
                  <a:gd name="connsiteX5" fmla="*/ 42802 w 2268000"/>
                  <a:gd name="connsiteY5" fmla="*/ 6834716 h 7560000"/>
                  <a:gd name="connsiteX6" fmla="*/ 2033868 w 2268000"/>
                  <a:gd name="connsiteY6" fmla="*/ 3489370 h 7560000"/>
                  <a:gd name="connsiteX7" fmla="*/ 113100 w 2268000"/>
                  <a:gd name="connsiteY7" fmla="*/ 183183 h 7560000"/>
                  <a:gd name="connsiteX8" fmla="*/ 0 w 2268000"/>
                  <a:gd name="connsiteY8" fmla="*/ 123734 h 75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8000" h="7560000">
                    <a:moveTo>
                      <a:pt x="0" y="0"/>
                    </a:moveTo>
                    <a:lnTo>
                      <a:pt x="2268000" y="0"/>
                    </a:lnTo>
                    <a:lnTo>
                      <a:pt x="2268000" y="7560000"/>
                    </a:lnTo>
                    <a:lnTo>
                      <a:pt x="0" y="7560000"/>
                    </a:lnTo>
                    <a:lnTo>
                      <a:pt x="0" y="6856638"/>
                    </a:lnTo>
                    <a:lnTo>
                      <a:pt x="42802" y="6834716"/>
                    </a:lnTo>
                    <a:cubicBezTo>
                      <a:pt x="1228770" y="6190459"/>
                      <a:pt x="2033868" y="4933935"/>
                      <a:pt x="2033868" y="3489370"/>
                    </a:cubicBezTo>
                    <a:cubicBezTo>
                      <a:pt x="2033868" y="2073533"/>
                      <a:pt x="1260473" y="838331"/>
                      <a:pt x="113100" y="183183"/>
                    </a:cubicBezTo>
                    <a:lnTo>
                      <a:pt x="0" y="123734"/>
                    </a:lnTo>
                    <a:close/>
                  </a:path>
                </a:pathLst>
              </a:cu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0A425F61-9F5C-425F-9538-E91DE4960FA6}"/>
                  </a:ext>
                </a:extLst>
              </p:cNvPr>
              <p:cNvSpPr/>
              <p:nvPr/>
            </p:nvSpPr>
            <p:spPr>
              <a:xfrm rot="16200000">
                <a:off x="9379403" y="3669727"/>
                <a:ext cx="360000" cy="2267999"/>
              </a:xfrm>
              <a:prstGeom prst="rect">
                <a:avLst/>
              </a:pr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4AA822D0-158A-4BA2-8846-787BD77D4DC7}"/>
                  </a:ext>
                </a:extLst>
              </p:cNvPr>
              <p:cNvSpPr/>
              <p:nvPr/>
            </p:nvSpPr>
            <p:spPr>
              <a:xfrm rot="16200000">
                <a:off x="8816590" y="-391192"/>
                <a:ext cx="1044326" cy="1826711"/>
              </a:xfrm>
              <a:prstGeom prst="rect">
                <a:avLst/>
              </a:pr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1C92A2A-ACFE-482C-8CD1-5D1FF041A710}"/>
              </a:ext>
            </a:extLst>
          </p:cNvPr>
          <p:cNvGrpSpPr/>
          <p:nvPr userDrawn="1"/>
        </p:nvGrpSpPr>
        <p:grpSpPr>
          <a:xfrm rot="10800000">
            <a:off x="660942" y="6215960"/>
            <a:ext cx="184720" cy="1590636"/>
            <a:chOff x="514911" y="0"/>
            <a:chExt cx="121444" cy="1052783"/>
          </a:xfrm>
        </p:grpSpPr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B4F859FD-319E-45CE-ADEA-9666FA44430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0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7999E84A-6109-4BBB-A9B5-CB541997D7CF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346868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A9363F8-A417-493A-924C-4827EFAA4C62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590820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998EBBB7-2D62-4D78-A196-FC1D4C974601}"/>
              </a:ext>
            </a:extLst>
          </p:cNvPr>
          <p:cNvGrpSpPr/>
          <p:nvPr userDrawn="1"/>
        </p:nvGrpSpPr>
        <p:grpSpPr>
          <a:xfrm>
            <a:off x="660943" y="-13457"/>
            <a:ext cx="184720" cy="1590636"/>
            <a:chOff x="514911" y="0"/>
            <a:chExt cx="121444" cy="1052783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9061FB0-4837-489A-B322-A2487ACABC4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0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D0A6569-DFBA-447E-98B1-067273C19F8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346868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5EF77F4-77F0-4165-8902-24ACD53EBA6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 rot="10800000">
              <a:off x="514911" y="590820"/>
              <a:ext cx="121444" cy="46196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456"/>
                </a:cxn>
                <a:cxn ang="0">
                  <a:pos x="120" y="456"/>
                </a:cxn>
                <a:cxn ang="0">
                  <a:pos x="120" y="0"/>
                </a:cxn>
                <a:cxn ang="0">
                  <a:pos x="0" y="85"/>
                </a:cxn>
              </a:cxnLst>
              <a:rect l="0" t="0" r="r" b="b"/>
              <a:pathLst>
                <a:path w="120" h="456">
                  <a:moveTo>
                    <a:pt x="0" y="85"/>
                  </a:moveTo>
                  <a:lnTo>
                    <a:pt x="0" y="456"/>
                  </a:lnTo>
                  <a:lnTo>
                    <a:pt x="120" y="456"/>
                  </a:lnTo>
                  <a:lnTo>
                    <a:pt x="12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91427" tIns="45714" rIns="91427" bIns="45714"/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0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BD88C9C3-30D9-43C7-89EC-96FFA6E65169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 bwMode="gray">
          <a:xfrm>
            <a:off x="999459" y="6618365"/>
            <a:ext cx="2300291" cy="6768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10077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1400" b="0" i="1" kern="1200" cap="none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1323" b="0" cap="all" baseline="0">
                <a:solidFill>
                  <a:schemeClr val="bg1"/>
                </a:solidFill>
              </a:defRPr>
            </a:lvl2pPr>
            <a:lvl3pPr>
              <a:defRPr sz="1323" b="0" cap="all" baseline="0">
                <a:solidFill>
                  <a:schemeClr val="bg1"/>
                </a:solidFill>
              </a:defRPr>
            </a:lvl3pPr>
            <a:lvl4pPr>
              <a:defRPr sz="1323" b="0" cap="all" baseline="0">
                <a:solidFill>
                  <a:schemeClr val="bg1"/>
                </a:solidFill>
              </a:defRPr>
            </a:lvl4pPr>
            <a:lvl5pPr>
              <a:defRPr sz="1323" b="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Datum, Version, Autor, </a:t>
            </a:r>
            <a:r>
              <a:rPr lang="en-US" dirty="0" err="1"/>
              <a:t>Weitere</a:t>
            </a:r>
            <a:r>
              <a:rPr lang="en-US" dirty="0"/>
              <a:t> </a:t>
            </a:r>
            <a:r>
              <a:rPr lang="en-US" dirty="0" err="1"/>
              <a:t>Informationen</a:t>
            </a:r>
            <a:endParaRPr lang="en-US" dirty="0"/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4863F634-5780-4267-9755-8C314118ED4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96875" y="5004767"/>
            <a:ext cx="9900000" cy="98708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100772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de-DE" sz="3200" b="0" i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</a:lstStyle>
          <a:p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kannst</a:t>
            </a:r>
            <a:r>
              <a:rPr lang="en-US" dirty="0"/>
              <a:t> du </a:t>
            </a:r>
            <a:r>
              <a:rPr lang="en-US" dirty="0" err="1"/>
              <a:t>Titelergänzungen</a:t>
            </a:r>
            <a:r>
              <a:rPr lang="en-US" dirty="0"/>
              <a:t> </a:t>
            </a:r>
            <a:r>
              <a:rPr lang="en-US" dirty="0" err="1"/>
              <a:t>unterbringen</a:t>
            </a:r>
            <a:r>
              <a:rPr lang="en-US" dirty="0"/>
              <a:t>, da der </a:t>
            </a:r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nur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wenigen</a:t>
            </a:r>
            <a:r>
              <a:rPr lang="en-US" dirty="0"/>
              <a:t> </a:t>
            </a:r>
            <a:r>
              <a:rPr lang="en-US" dirty="0" err="1"/>
              <a:t>Worten</a:t>
            </a:r>
            <a:r>
              <a:rPr lang="en-US" dirty="0"/>
              <a:t> </a:t>
            </a:r>
            <a:r>
              <a:rPr lang="en-US" dirty="0" err="1"/>
              <a:t>bestehen</a:t>
            </a:r>
            <a:r>
              <a:rPr lang="en-US" dirty="0"/>
              <a:t> </a:t>
            </a:r>
            <a:r>
              <a:rPr lang="en-US" dirty="0" err="1"/>
              <a:t>sollte</a:t>
            </a:r>
            <a:r>
              <a:rPr lang="en-US" dirty="0"/>
              <a:t>.</a:t>
            </a:r>
            <a:endParaRPr lang="en-GB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19A7C3-867A-4E36-A0BC-DC26DF304CE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3712" y="6867162"/>
            <a:ext cx="1114247" cy="428003"/>
          </a:xfrm>
          <a:prstGeom prst="rect">
            <a:avLst/>
          </a:prstGeom>
        </p:spPr>
      </p:pic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C69E03AA-9327-4A7C-A8AD-0E5287F10213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96874" y="2396876"/>
            <a:ext cx="9902825" cy="241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de-AT" sz="960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Platz für deinen Titel</a:t>
            </a:r>
          </a:p>
        </p:txBody>
      </p:sp>
    </p:spTree>
    <p:extLst>
      <p:ext uri="{BB962C8B-B14F-4D97-AF65-F5344CB8AC3E}">
        <p14:creationId xmlns:p14="http://schemas.microsoft.com/office/powerpoint/2010/main" val="4092962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00D67E8D-522F-4ADE-9D99-E71B62554E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0340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7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00D67E8D-522F-4ADE-9D99-E71B62554E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7">
            <a:extLst>
              <a:ext uri="{FF2B5EF4-FFF2-40B4-BE49-F238E27FC236}">
                <a16:creationId xmlns:a16="http://schemas.microsoft.com/office/drawing/2014/main" id="{9B7E27F3-2FA2-4B23-A7C9-B0777EF8C74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3" r="22389" b="4611"/>
          <a:stretch/>
        </p:blipFill>
        <p:spPr bwMode="auto">
          <a:xfrm>
            <a:off x="890530" y="0"/>
            <a:ext cx="9802870" cy="741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hteck 26">
            <a:extLst>
              <a:ext uri="{FF2B5EF4-FFF2-40B4-BE49-F238E27FC236}">
                <a16:creationId xmlns:a16="http://schemas.microsoft.com/office/drawing/2014/main" id="{7D07E5CF-6ABE-40A9-9F3F-8A12E476519C}"/>
              </a:ext>
            </a:extLst>
          </p:cNvPr>
          <p:cNvSpPr/>
          <p:nvPr userDrawn="1"/>
        </p:nvSpPr>
        <p:spPr>
          <a:xfrm>
            <a:off x="2556249" y="0"/>
            <a:ext cx="8092283" cy="7416800"/>
          </a:xfrm>
          <a:prstGeom prst="rect">
            <a:avLst/>
          </a:prstGeom>
          <a:solidFill>
            <a:srgbClr val="404040">
              <a:alpha val="47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Clr>
                <a:srgbClr val="ED1A3B"/>
              </a:buClr>
              <a:buSzPct val="80000"/>
            </a:pPr>
            <a:endParaRPr lang="de-AT" sz="1400" dirty="0" err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61D85001-BAA1-43D8-BB09-A50EF251208B}"/>
              </a:ext>
            </a:extLst>
          </p:cNvPr>
          <p:cNvGrpSpPr/>
          <p:nvPr userDrawn="1"/>
        </p:nvGrpSpPr>
        <p:grpSpPr>
          <a:xfrm>
            <a:off x="0" y="0"/>
            <a:ext cx="10693402" cy="7561263"/>
            <a:chOff x="0" y="0"/>
            <a:chExt cx="10693402" cy="7561263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D221A281-78EF-46E4-A09C-0526C6C08F21}"/>
                </a:ext>
              </a:extLst>
            </p:cNvPr>
            <p:cNvGrpSpPr/>
            <p:nvPr userDrawn="1"/>
          </p:nvGrpSpPr>
          <p:grpSpPr>
            <a:xfrm>
              <a:off x="0" y="0"/>
              <a:ext cx="10693400" cy="7561263"/>
              <a:chOff x="0" y="0"/>
              <a:chExt cx="10693400" cy="7561263"/>
            </a:xfrm>
            <a:solidFill>
              <a:srgbClr val="BAC4CD"/>
            </a:solidFill>
          </p:grpSpPr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1D9F4ECB-38FB-4652-B889-BCE3925FEF5B}"/>
                  </a:ext>
                </a:extLst>
              </p:cNvPr>
              <p:cNvSpPr/>
              <p:nvPr/>
            </p:nvSpPr>
            <p:spPr>
              <a:xfrm>
                <a:off x="0" y="0"/>
                <a:ext cx="10693400" cy="7561263"/>
              </a:xfrm>
              <a:custGeom>
                <a:avLst/>
                <a:gdLst>
                  <a:gd name="connsiteX0" fmla="*/ 0 w 10693400"/>
                  <a:gd name="connsiteY0" fmla="*/ 0 h 7561263"/>
                  <a:gd name="connsiteX1" fmla="*/ 5140839 w 10693400"/>
                  <a:gd name="connsiteY1" fmla="*/ 0 h 7561263"/>
                  <a:gd name="connsiteX2" fmla="*/ 5005314 w 10693400"/>
                  <a:gd name="connsiteY2" fmla="*/ 61269 h 7561263"/>
                  <a:gd name="connsiteX3" fmla="*/ 2850204 w 10693400"/>
                  <a:gd name="connsiteY3" fmla="*/ 3490633 h 7561263"/>
                  <a:gd name="connsiteX4" fmla="*/ 6654736 w 10693400"/>
                  <a:gd name="connsiteY4" fmla="*/ 7295165 h 7561263"/>
                  <a:gd name="connsiteX5" fmla="*/ 10459268 w 10693400"/>
                  <a:gd name="connsiteY5" fmla="*/ 3490633 h 7561263"/>
                  <a:gd name="connsiteX6" fmla="*/ 8304158 w 10693400"/>
                  <a:gd name="connsiteY6" fmla="*/ 61269 h 7561263"/>
                  <a:gd name="connsiteX7" fmla="*/ 8168634 w 10693400"/>
                  <a:gd name="connsiteY7" fmla="*/ 0 h 7561263"/>
                  <a:gd name="connsiteX8" fmla="*/ 10693400 w 10693400"/>
                  <a:gd name="connsiteY8" fmla="*/ 0 h 7561263"/>
                  <a:gd name="connsiteX9" fmla="*/ 10693400 w 10693400"/>
                  <a:gd name="connsiteY9" fmla="*/ 7561263 h 7561263"/>
                  <a:gd name="connsiteX10" fmla="*/ 0 w 10693400"/>
                  <a:gd name="connsiteY10" fmla="*/ 7561263 h 756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93400" h="7561263">
                    <a:moveTo>
                      <a:pt x="0" y="0"/>
                    </a:moveTo>
                    <a:lnTo>
                      <a:pt x="5140839" y="0"/>
                    </a:lnTo>
                    <a:lnTo>
                      <a:pt x="5005314" y="61269"/>
                    </a:lnTo>
                    <a:cubicBezTo>
                      <a:pt x="3730156" y="675703"/>
                      <a:pt x="2850204" y="1980407"/>
                      <a:pt x="2850204" y="3490633"/>
                    </a:cubicBezTo>
                    <a:cubicBezTo>
                      <a:pt x="2850204" y="5591818"/>
                      <a:pt x="4553551" y="7295165"/>
                      <a:pt x="6654736" y="7295165"/>
                    </a:cubicBezTo>
                    <a:cubicBezTo>
                      <a:pt x="8755921" y="7295165"/>
                      <a:pt x="10459268" y="5591818"/>
                      <a:pt x="10459268" y="3490633"/>
                    </a:cubicBezTo>
                    <a:cubicBezTo>
                      <a:pt x="10459268" y="1980407"/>
                      <a:pt x="9579316" y="675703"/>
                      <a:pt x="8304158" y="61269"/>
                    </a:cubicBezTo>
                    <a:lnTo>
                      <a:pt x="8168634" y="0"/>
                    </a:lnTo>
                    <a:lnTo>
                      <a:pt x="10693400" y="0"/>
                    </a:lnTo>
                    <a:lnTo>
                      <a:pt x="10693400" y="7561263"/>
                    </a:lnTo>
                    <a:lnTo>
                      <a:pt x="0" y="7561263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203256DE-9526-4BBB-996B-B804F4CDCB3E}"/>
                  </a:ext>
                </a:extLst>
              </p:cNvPr>
              <p:cNvSpPr/>
              <p:nvPr/>
            </p:nvSpPr>
            <p:spPr>
              <a:xfrm>
                <a:off x="6354812" y="0"/>
                <a:ext cx="360000" cy="479857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40444930-6C96-4876-B425-0E167A804232}"/>
                  </a:ext>
                </a:extLst>
              </p:cNvPr>
              <p:cNvSpPr/>
              <p:nvPr/>
            </p:nvSpPr>
            <p:spPr>
              <a:xfrm rot="16200000">
                <a:off x="5337900" y="1896224"/>
                <a:ext cx="360000" cy="5815005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A64E3718-911B-40F3-B781-F4DDC666AA79}"/>
                  </a:ext>
                </a:extLst>
              </p:cNvPr>
              <p:cNvSpPr/>
              <p:nvPr/>
            </p:nvSpPr>
            <p:spPr>
              <a:xfrm rot="16200000">
                <a:off x="3505578" y="1805326"/>
                <a:ext cx="2098069" cy="3888434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E01089EC-EA51-42AD-9F63-E6C97796F9EB}"/>
                  </a:ext>
                </a:extLst>
              </p:cNvPr>
              <p:cNvSpPr/>
              <p:nvPr/>
            </p:nvSpPr>
            <p:spPr>
              <a:xfrm rot="16200000">
                <a:off x="6989882" y="-391192"/>
                <a:ext cx="1044326" cy="1826711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1A69B0B6-E430-413D-8084-14D1BDCB65F2}"/>
                </a:ext>
              </a:extLst>
            </p:cNvPr>
            <p:cNvGrpSpPr/>
            <p:nvPr userDrawn="1"/>
          </p:nvGrpSpPr>
          <p:grpSpPr>
            <a:xfrm>
              <a:off x="8425397" y="0"/>
              <a:ext cx="2268005" cy="7561262"/>
              <a:chOff x="8425397" y="1"/>
              <a:chExt cx="2268005" cy="7561262"/>
            </a:xfrm>
          </p:grpSpPr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541CBA9D-93FD-4604-98E9-AE85825A9D4A}"/>
                  </a:ext>
                </a:extLst>
              </p:cNvPr>
              <p:cNvSpPr/>
              <p:nvPr/>
            </p:nvSpPr>
            <p:spPr>
              <a:xfrm>
                <a:off x="8425400" y="1263"/>
                <a:ext cx="2268000" cy="7560000"/>
              </a:xfrm>
              <a:custGeom>
                <a:avLst/>
                <a:gdLst>
                  <a:gd name="connsiteX0" fmla="*/ 0 w 2268000"/>
                  <a:gd name="connsiteY0" fmla="*/ 0 h 7560000"/>
                  <a:gd name="connsiteX1" fmla="*/ 2268000 w 2268000"/>
                  <a:gd name="connsiteY1" fmla="*/ 0 h 7560000"/>
                  <a:gd name="connsiteX2" fmla="*/ 2268000 w 2268000"/>
                  <a:gd name="connsiteY2" fmla="*/ 7560000 h 7560000"/>
                  <a:gd name="connsiteX3" fmla="*/ 0 w 2268000"/>
                  <a:gd name="connsiteY3" fmla="*/ 7560000 h 7560000"/>
                  <a:gd name="connsiteX4" fmla="*/ 0 w 2268000"/>
                  <a:gd name="connsiteY4" fmla="*/ 6856638 h 7560000"/>
                  <a:gd name="connsiteX5" fmla="*/ 42802 w 2268000"/>
                  <a:gd name="connsiteY5" fmla="*/ 6834716 h 7560000"/>
                  <a:gd name="connsiteX6" fmla="*/ 2033868 w 2268000"/>
                  <a:gd name="connsiteY6" fmla="*/ 3489370 h 7560000"/>
                  <a:gd name="connsiteX7" fmla="*/ 113100 w 2268000"/>
                  <a:gd name="connsiteY7" fmla="*/ 183183 h 7560000"/>
                  <a:gd name="connsiteX8" fmla="*/ 0 w 2268000"/>
                  <a:gd name="connsiteY8" fmla="*/ 123734 h 75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8000" h="7560000">
                    <a:moveTo>
                      <a:pt x="0" y="0"/>
                    </a:moveTo>
                    <a:lnTo>
                      <a:pt x="2268000" y="0"/>
                    </a:lnTo>
                    <a:lnTo>
                      <a:pt x="2268000" y="7560000"/>
                    </a:lnTo>
                    <a:lnTo>
                      <a:pt x="0" y="7560000"/>
                    </a:lnTo>
                    <a:lnTo>
                      <a:pt x="0" y="6856638"/>
                    </a:lnTo>
                    <a:lnTo>
                      <a:pt x="42802" y="6834716"/>
                    </a:lnTo>
                    <a:cubicBezTo>
                      <a:pt x="1228770" y="6190459"/>
                      <a:pt x="2033868" y="4933935"/>
                      <a:pt x="2033868" y="3489370"/>
                    </a:cubicBezTo>
                    <a:cubicBezTo>
                      <a:pt x="2033868" y="2073533"/>
                      <a:pt x="1260473" y="838331"/>
                      <a:pt x="113100" y="183183"/>
                    </a:cubicBezTo>
                    <a:lnTo>
                      <a:pt x="0" y="123734"/>
                    </a:lnTo>
                    <a:close/>
                  </a:path>
                </a:pathLst>
              </a:cu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A0D43EC6-CF6D-4280-85C3-3856AC5358E3}"/>
                  </a:ext>
                </a:extLst>
              </p:cNvPr>
              <p:cNvSpPr/>
              <p:nvPr/>
            </p:nvSpPr>
            <p:spPr>
              <a:xfrm rot="16200000">
                <a:off x="9379403" y="3669727"/>
                <a:ext cx="360000" cy="2267999"/>
              </a:xfrm>
              <a:prstGeom prst="rect">
                <a:avLst/>
              </a:pr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" name="Rechteck 20">
                <a:extLst>
                  <a:ext uri="{FF2B5EF4-FFF2-40B4-BE49-F238E27FC236}">
                    <a16:creationId xmlns:a16="http://schemas.microsoft.com/office/drawing/2014/main" id="{139E1528-E161-42CA-9418-DCB8740FECA1}"/>
                  </a:ext>
                </a:extLst>
              </p:cNvPr>
              <p:cNvSpPr/>
              <p:nvPr/>
            </p:nvSpPr>
            <p:spPr>
              <a:xfrm rot="16200000">
                <a:off x="8816590" y="-391192"/>
                <a:ext cx="1044326" cy="1826711"/>
              </a:xfrm>
              <a:prstGeom prst="rect">
                <a:avLst/>
              </a:pr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88ED35F2-A55A-4E91-BB2A-66BD76D1BB2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3712" y="6867162"/>
            <a:ext cx="1114247" cy="42800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A4F7FB7-CE15-4BC3-9CDC-3F132424DF0C}"/>
              </a:ext>
            </a:extLst>
          </p:cNvPr>
          <p:cNvSpPr txBox="1"/>
          <p:nvPr userDrawn="1"/>
        </p:nvSpPr>
        <p:spPr>
          <a:xfrm>
            <a:off x="407507" y="2700511"/>
            <a:ext cx="5947305" cy="22648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5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We</a:t>
            </a:r>
            <a:r>
              <a:rPr kumimoji="0" lang="de-AT" sz="5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de-AT" sz="5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search</a:t>
            </a:r>
            <a:r>
              <a:rPr kumimoji="0" lang="de-AT" sz="5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de-AT" sz="5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for</a:t>
            </a:r>
            <a:r>
              <a:rPr kumimoji="0" lang="de-AT" sz="5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de-AT" sz="5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greatness</a:t>
            </a:r>
            <a:r>
              <a:rPr kumimoji="0" lang="de-AT" sz="5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de-AT" sz="5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43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00D67E8D-522F-4ADE-9D99-E71B62554E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2846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6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00D67E8D-522F-4ADE-9D99-E71B62554E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Grafik 13" descr="Ein Bild, das Vorhang enthält.&#10;&#10;Automatisch generierte Beschreibung">
            <a:extLst>
              <a:ext uri="{FF2B5EF4-FFF2-40B4-BE49-F238E27FC236}">
                <a16:creationId xmlns:a16="http://schemas.microsoft.com/office/drawing/2014/main" id="{8547A8D0-6180-4E1B-BB3A-6059332A47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0"/>
            <a:ext cx="7848600" cy="7553325"/>
          </a:xfrm>
          <a:prstGeom prst="rect">
            <a:avLst/>
          </a:prstGeom>
        </p:spPr>
      </p:pic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61D85001-BAA1-43D8-BB09-A50EF251208B}"/>
              </a:ext>
            </a:extLst>
          </p:cNvPr>
          <p:cNvGrpSpPr/>
          <p:nvPr userDrawn="1"/>
        </p:nvGrpSpPr>
        <p:grpSpPr>
          <a:xfrm>
            <a:off x="0" y="0"/>
            <a:ext cx="10693402" cy="7561263"/>
            <a:chOff x="0" y="0"/>
            <a:chExt cx="10693402" cy="7561263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D221A281-78EF-46E4-A09C-0526C6C08F21}"/>
                </a:ext>
              </a:extLst>
            </p:cNvPr>
            <p:cNvGrpSpPr/>
            <p:nvPr userDrawn="1"/>
          </p:nvGrpSpPr>
          <p:grpSpPr>
            <a:xfrm>
              <a:off x="0" y="0"/>
              <a:ext cx="10693400" cy="7561263"/>
              <a:chOff x="0" y="0"/>
              <a:chExt cx="10693400" cy="7561263"/>
            </a:xfrm>
            <a:solidFill>
              <a:srgbClr val="BAC4CD"/>
            </a:solidFill>
          </p:grpSpPr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1D9F4ECB-38FB-4652-B889-BCE3925FEF5B}"/>
                  </a:ext>
                </a:extLst>
              </p:cNvPr>
              <p:cNvSpPr/>
              <p:nvPr/>
            </p:nvSpPr>
            <p:spPr>
              <a:xfrm>
                <a:off x="0" y="0"/>
                <a:ext cx="10693400" cy="7561263"/>
              </a:xfrm>
              <a:custGeom>
                <a:avLst/>
                <a:gdLst>
                  <a:gd name="connsiteX0" fmla="*/ 0 w 10693400"/>
                  <a:gd name="connsiteY0" fmla="*/ 0 h 7561263"/>
                  <a:gd name="connsiteX1" fmla="*/ 5140839 w 10693400"/>
                  <a:gd name="connsiteY1" fmla="*/ 0 h 7561263"/>
                  <a:gd name="connsiteX2" fmla="*/ 5005314 w 10693400"/>
                  <a:gd name="connsiteY2" fmla="*/ 61269 h 7561263"/>
                  <a:gd name="connsiteX3" fmla="*/ 2850204 w 10693400"/>
                  <a:gd name="connsiteY3" fmla="*/ 3490633 h 7561263"/>
                  <a:gd name="connsiteX4" fmla="*/ 6654736 w 10693400"/>
                  <a:gd name="connsiteY4" fmla="*/ 7295165 h 7561263"/>
                  <a:gd name="connsiteX5" fmla="*/ 10459268 w 10693400"/>
                  <a:gd name="connsiteY5" fmla="*/ 3490633 h 7561263"/>
                  <a:gd name="connsiteX6" fmla="*/ 8304158 w 10693400"/>
                  <a:gd name="connsiteY6" fmla="*/ 61269 h 7561263"/>
                  <a:gd name="connsiteX7" fmla="*/ 8168634 w 10693400"/>
                  <a:gd name="connsiteY7" fmla="*/ 0 h 7561263"/>
                  <a:gd name="connsiteX8" fmla="*/ 10693400 w 10693400"/>
                  <a:gd name="connsiteY8" fmla="*/ 0 h 7561263"/>
                  <a:gd name="connsiteX9" fmla="*/ 10693400 w 10693400"/>
                  <a:gd name="connsiteY9" fmla="*/ 7561263 h 7561263"/>
                  <a:gd name="connsiteX10" fmla="*/ 0 w 10693400"/>
                  <a:gd name="connsiteY10" fmla="*/ 7561263 h 756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93400" h="7561263">
                    <a:moveTo>
                      <a:pt x="0" y="0"/>
                    </a:moveTo>
                    <a:lnTo>
                      <a:pt x="5140839" y="0"/>
                    </a:lnTo>
                    <a:lnTo>
                      <a:pt x="5005314" y="61269"/>
                    </a:lnTo>
                    <a:cubicBezTo>
                      <a:pt x="3730156" y="675703"/>
                      <a:pt x="2850204" y="1980407"/>
                      <a:pt x="2850204" y="3490633"/>
                    </a:cubicBezTo>
                    <a:cubicBezTo>
                      <a:pt x="2850204" y="5591818"/>
                      <a:pt x="4553551" y="7295165"/>
                      <a:pt x="6654736" y="7295165"/>
                    </a:cubicBezTo>
                    <a:cubicBezTo>
                      <a:pt x="8755921" y="7295165"/>
                      <a:pt x="10459268" y="5591818"/>
                      <a:pt x="10459268" y="3490633"/>
                    </a:cubicBezTo>
                    <a:cubicBezTo>
                      <a:pt x="10459268" y="1980407"/>
                      <a:pt x="9579316" y="675703"/>
                      <a:pt x="8304158" y="61269"/>
                    </a:cubicBezTo>
                    <a:lnTo>
                      <a:pt x="8168634" y="0"/>
                    </a:lnTo>
                    <a:lnTo>
                      <a:pt x="10693400" y="0"/>
                    </a:lnTo>
                    <a:lnTo>
                      <a:pt x="10693400" y="7561263"/>
                    </a:lnTo>
                    <a:lnTo>
                      <a:pt x="0" y="7561263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203256DE-9526-4BBB-996B-B804F4CDCB3E}"/>
                  </a:ext>
                </a:extLst>
              </p:cNvPr>
              <p:cNvSpPr/>
              <p:nvPr/>
            </p:nvSpPr>
            <p:spPr>
              <a:xfrm>
                <a:off x="6354812" y="0"/>
                <a:ext cx="360000" cy="479857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40444930-6C96-4876-B425-0E167A804232}"/>
                  </a:ext>
                </a:extLst>
              </p:cNvPr>
              <p:cNvSpPr/>
              <p:nvPr/>
            </p:nvSpPr>
            <p:spPr>
              <a:xfrm rot="16200000">
                <a:off x="5337900" y="1896224"/>
                <a:ext cx="360000" cy="5815005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A64E3718-911B-40F3-B781-F4DDC666AA79}"/>
                  </a:ext>
                </a:extLst>
              </p:cNvPr>
              <p:cNvSpPr/>
              <p:nvPr/>
            </p:nvSpPr>
            <p:spPr>
              <a:xfrm rot="16200000">
                <a:off x="3505578" y="1805326"/>
                <a:ext cx="2098069" cy="3888434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E01089EC-EA51-42AD-9F63-E6C97796F9EB}"/>
                  </a:ext>
                </a:extLst>
              </p:cNvPr>
              <p:cNvSpPr/>
              <p:nvPr/>
            </p:nvSpPr>
            <p:spPr>
              <a:xfrm rot="16200000">
                <a:off x="6989882" y="-391192"/>
                <a:ext cx="1044326" cy="1826711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1A69B0B6-E430-413D-8084-14D1BDCB65F2}"/>
                </a:ext>
              </a:extLst>
            </p:cNvPr>
            <p:cNvGrpSpPr/>
            <p:nvPr userDrawn="1"/>
          </p:nvGrpSpPr>
          <p:grpSpPr>
            <a:xfrm>
              <a:off x="8425397" y="0"/>
              <a:ext cx="2268005" cy="7561262"/>
              <a:chOff x="8425397" y="1"/>
              <a:chExt cx="2268005" cy="7561262"/>
            </a:xfrm>
          </p:grpSpPr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541CBA9D-93FD-4604-98E9-AE85825A9D4A}"/>
                  </a:ext>
                </a:extLst>
              </p:cNvPr>
              <p:cNvSpPr/>
              <p:nvPr/>
            </p:nvSpPr>
            <p:spPr>
              <a:xfrm>
                <a:off x="8425400" y="1263"/>
                <a:ext cx="2268000" cy="7560000"/>
              </a:xfrm>
              <a:custGeom>
                <a:avLst/>
                <a:gdLst>
                  <a:gd name="connsiteX0" fmla="*/ 0 w 2268000"/>
                  <a:gd name="connsiteY0" fmla="*/ 0 h 7560000"/>
                  <a:gd name="connsiteX1" fmla="*/ 2268000 w 2268000"/>
                  <a:gd name="connsiteY1" fmla="*/ 0 h 7560000"/>
                  <a:gd name="connsiteX2" fmla="*/ 2268000 w 2268000"/>
                  <a:gd name="connsiteY2" fmla="*/ 7560000 h 7560000"/>
                  <a:gd name="connsiteX3" fmla="*/ 0 w 2268000"/>
                  <a:gd name="connsiteY3" fmla="*/ 7560000 h 7560000"/>
                  <a:gd name="connsiteX4" fmla="*/ 0 w 2268000"/>
                  <a:gd name="connsiteY4" fmla="*/ 6856638 h 7560000"/>
                  <a:gd name="connsiteX5" fmla="*/ 42802 w 2268000"/>
                  <a:gd name="connsiteY5" fmla="*/ 6834716 h 7560000"/>
                  <a:gd name="connsiteX6" fmla="*/ 2033868 w 2268000"/>
                  <a:gd name="connsiteY6" fmla="*/ 3489370 h 7560000"/>
                  <a:gd name="connsiteX7" fmla="*/ 113100 w 2268000"/>
                  <a:gd name="connsiteY7" fmla="*/ 183183 h 7560000"/>
                  <a:gd name="connsiteX8" fmla="*/ 0 w 2268000"/>
                  <a:gd name="connsiteY8" fmla="*/ 123734 h 75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8000" h="7560000">
                    <a:moveTo>
                      <a:pt x="0" y="0"/>
                    </a:moveTo>
                    <a:lnTo>
                      <a:pt x="2268000" y="0"/>
                    </a:lnTo>
                    <a:lnTo>
                      <a:pt x="2268000" y="7560000"/>
                    </a:lnTo>
                    <a:lnTo>
                      <a:pt x="0" y="7560000"/>
                    </a:lnTo>
                    <a:lnTo>
                      <a:pt x="0" y="6856638"/>
                    </a:lnTo>
                    <a:lnTo>
                      <a:pt x="42802" y="6834716"/>
                    </a:lnTo>
                    <a:cubicBezTo>
                      <a:pt x="1228770" y="6190459"/>
                      <a:pt x="2033868" y="4933935"/>
                      <a:pt x="2033868" y="3489370"/>
                    </a:cubicBezTo>
                    <a:cubicBezTo>
                      <a:pt x="2033868" y="2073533"/>
                      <a:pt x="1260473" y="838331"/>
                      <a:pt x="113100" y="183183"/>
                    </a:cubicBezTo>
                    <a:lnTo>
                      <a:pt x="0" y="123734"/>
                    </a:lnTo>
                    <a:close/>
                  </a:path>
                </a:pathLst>
              </a:cu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A0D43EC6-CF6D-4280-85C3-3856AC5358E3}"/>
                  </a:ext>
                </a:extLst>
              </p:cNvPr>
              <p:cNvSpPr/>
              <p:nvPr/>
            </p:nvSpPr>
            <p:spPr>
              <a:xfrm rot="16200000">
                <a:off x="9379403" y="3669727"/>
                <a:ext cx="360000" cy="2267999"/>
              </a:xfrm>
              <a:prstGeom prst="rect">
                <a:avLst/>
              </a:pr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" name="Rechteck 20">
                <a:extLst>
                  <a:ext uri="{FF2B5EF4-FFF2-40B4-BE49-F238E27FC236}">
                    <a16:creationId xmlns:a16="http://schemas.microsoft.com/office/drawing/2014/main" id="{139E1528-E161-42CA-9418-DCB8740FECA1}"/>
                  </a:ext>
                </a:extLst>
              </p:cNvPr>
              <p:cNvSpPr/>
              <p:nvPr/>
            </p:nvSpPr>
            <p:spPr>
              <a:xfrm rot="16200000">
                <a:off x="8816590" y="-391192"/>
                <a:ext cx="1044326" cy="1826711"/>
              </a:xfrm>
              <a:prstGeom prst="rect">
                <a:avLst/>
              </a:prstGeom>
              <a:solidFill>
                <a:srgbClr val="ED1A3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88ED35F2-A55A-4E91-BB2A-66BD76D1BB2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3712" y="6867162"/>
            <a:ext cx="1114247" cy="42800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A4F7FB7-CE15-4BC3-9CDC-3F132424DF0C}"/>
              </a:ext>
            </a:extLst>
          </p:cNvPr>
          <p:cNvSpPr txBox="1"/>
          <p:nvPr userDrawn="1"/>
        </p:nvSpPr>
        <p:spPr>
          <a:xfrm>
            <a:off x="407507" y="2700511"/>
            <a:ext cx="5947305" cy="22648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5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We</a:t>
            </a:r>
            <a:r>
              <a:rPr kumimoji="0" lang="de-AT" sz="5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de-AT" sz="5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search</a:t>
            </a:r>
            <a:r>
              <a:rPr kumimoji="0" lang="de-AT" sz="5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de-AT" sz="5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for</a:t>
            </a:r>
            <a:r>
              <a:rPr kumimoji="0" lang="de-AT" sz="5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de-AT" sz="5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greatness</a:t>
            </a:r>
            <a:r>
              <a:rPr kumimoji="0" lang="de-AT" sz="5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  <a:endParaRPr kumimoji="0" lang="de-AT" sz="5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088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1EE374E8-C432-406D-A7A8-1926BB28D53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3937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1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1EE374E8-C432-406D-A7A8-1926BB28D5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005F6D7C-5A32-44EC-B560-F67B522C9C18}"/>
              </a:ext>
            </a:extLst>
          </p:cNvPr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rgbClr val="BAC4C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de-AT" sz="14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537881C9-71A0-4D66-A735-C64BA46BDB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02284" y="1296447"/>
            <a:ext cx="6609184" cy="39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de-AT" sz="960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296E887-E9AA-43B3-96A4-3545DB3E2B3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76522" y="7109202"/>
            <a:ext cx="721437" cy="275124"/>
          </a:xfrm>
          <a:prstGeom prst="rect">
            <a:avLst/>
          </a:prstGeom>
        </p:spPr>
      </p:pic>
      <p:sp>
        <p:nvSpPr>
          <p:cNvPr id="5" name="Rectangle 167">
            <a:extLst>
              <a:ext uri="{FF2B5EF4-FFF2-40B4-BE49-F238E27FC236}">
                <a16:creationId xmlns:a16="http://schemas.microsoft.com/office/drawing/2014/main" id="{42D5EE71-6C52-41B4-8DF2-C2CA5E1DCB8C}"/>
              </a:ext>
            </a:extLst>
          </p:cNvPr>
          <p:cNvSpPr/>
          <p:nvPr userDrawn="1"/>
        </p:nvSpPr>
        <p:spPr>
          <a:xfrm>
            <a:off x="9270320" y="7193535"/>
            <a:ext cx="288000" cy="153888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F8AC67-8649-4DF3-896E-D4ABC81FCA57}" type="slidenum">
              <a:rPr kumimoji="0" lang="de-AT" sz="10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Aharoni" pitchFamily="2" charset="-79"/>
              </a:rPr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Rectangle 167">
            <a:extLst>
              <a:ext uri="{FF2B5EF4-FFF2-40B4-BE49-F238E27FC236}">
                <a16:creationId xmlns:a16="http://schemas.microsoft.com/office/drawing/2014/main" id="{846B7288-0C5B-4F82-AD76-CA36F1311407}"/>
              </a:ext>
            </a:extLst>
          </p:cNvPr>
          <p:cNvSpPr/>
          <p:nvPr userDrawn="1"/>
        </p:nvSpPr>
        <p:spPr>
          <a:xfrm>
            <a:off x="9128818" y="7193535"/>
            <a:ext cx="107402" cy="15388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S.</a:t>
            </a:r>
          </a:p>
        </p:txBody>
      </p:sp>
      <p:sp>
        <p:nvSpPr>
          <p:cNvPr id="11" name="Freeform 141">
            <a:extLst>
              <a:ext uri="{FF2B5EF4-FFF2-40B4-BE49-F238E27FC236}">
                <a16:creationId xmlns:a16="http://schemas.microsoft.com/office/drawing/2014/main" id="{66CE107B-9AB9-48D2-8EE7-10D43D19C3AC}"/>
              </a:ext>
            </a:extLst>
          </p:cNvPr>
          <p:cNvSpPr/>
          <p:nvPr userDrawn="1"/>
        </p:nvSpPr>
        <p:spPr>
          <a:xfrm>
            <a:off x="1602283" y="5296441"/>
            <a:ext cx="1188000" cy="108000"/>
          </a:xfrm>
          <a:custGeom>
            <a:avLst/>
            <a:gdLst/>
            <a:ahLst/>
            <a:cxnLst/>
            <a:rect l="0" t="0" r="0" b="0"/>
            <a:pathLst>
              <a:path w="1079995" h="108001">
                <a:moveTo>
                  <a:pt x="0" y="108001"/>
                </a:moveTo>
                <a:lnTo>
                  <a:pt x="1079995" y="108001"/>
                </a:lnTo>
                <a:lnTo>
                  <a:pt x="1079995" y="0"/>
                </a:lnTo>
                <a:lnTo>
                  <a:pt x="0" y="0"/>
                </a:lnTo>
                <a:lnTo>
                  <a:pt x="0" y="108001"/>
                </a:lnTo>
                <a:close/>
              </a:path>
            </a:pathLst>
          </a:custGeom>
          <a:solidFill>
            <a:srgbClr val="ED1A3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sng" strike="noStrike" kern="1200" cap="none" spc="0" normalizeH="0" baseline="0" noProof="0">
              <a:ln>
                <a:noFill/>
              </a:ln>
              <a:solidFill>
                <a:srgbClr val="ED1A3B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3" name="Textplatzhalter 2">
            <a:extLst>
              <a:ext uri="{FF2B5EF4-FFF2-40B4-BE49-F238E27FC236}">
                <a16:creationId xmlns:a16="http://schemas.microsoft.com/office/drawing/2014/main" id="{6B5AE73E-6AA1-40C0-BD37-4A69D1ADFC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875" y="214282"/>
            <a:ext cx="6750026" cy="83099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de-AT" sz="6000" b="1" kern="1200" cap="all" baseline="0" dirty="0">
                <a:solidFill>
                  <a:srgbClr val="657C9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 err="1"/>
              <a:t>zb</a:t>
            </a:r>
            <a:r>
              <a:rPr lang="de-DE" dirty="0"/>
              <a:t>: </a:t>
            </a:r>
            <a:r>
              <a:rPr lang="de-DE" dirty="0" err="1"/>
              <a:t>KapitelNR</a:t>
            </a:r>
            <a:r>
              <a:rPr lang="de-DE" dirty="0"/>
              <a:t>.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A061377-87EF-46B0-861C-FE43C73762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602284" y="5662367"/>
            <a:ext cx="4464496" cy="98564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1800" b="0" i="1">
                <a:solidFill>
                  <a:srgbClr val="657C91"/>
                </a:solidFill>
                <a:latin typeface="+mn-lt"/>
              </a:defRPr>
            </a:lvl1pPr>
            <a:lvl2pPr marL="503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Lorem ipsum dolor sit amet, consectetuer adipiscing elit. Maecenas porttitor congue massa. Fusce posuere, magna sed </a:t>
            </a:r>
            <a:r>
              <a:rPr lang="de-DE" dirty="0" err="1"/>
              <a:t>pulvinar</a:t>
            </a:r>
            <a:endParaRPr lang="de-DE" dirty="0"/>
          </a:p>
        </p:txBody>
      </p:sp>
      <p:sp>
        <p:nvSpPr>
          <p:cNvPr id="26" name="Bogen 25">
            <a:extLst>
              <a:ext uri="{FF2B5EF4-FFF2-40B4-BE49-F238E27FC236}">
                <a16:creationId xmlns:a16="http://schemas.microsoft.com/office/drawing/2014/main" id="{B12009B6-288F-4DB1-AAC5-764C2659B55B}"/>
              </a:ext>
            </a:extLst>
          </p:cNvPr>
          <p:cNvSpPr/>
          <p:nvPr userDrawn="1"/>
        </p:nvSpPr>
        <p:spPr>
          <a:xfrm>
            <a:off x="-2646188" y="-1331937"/>
            <a:ext cx="11715790" cy="11715790"/>
          </a:xfrm>
          <a:prstGeom prst="arc">
            <a:avLst>
              <a:gd name="adj1" fmla="val 18568339"/>
              <a:gd name="adj2" fmla="val 1898565"/>
            </a:avLst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059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0DE86D60-D0FF-4B65-9BFB-693BEA24ED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550692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5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0DE86D60-D0FF-4B65-9BFB-693BEA24ED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7">
            <a:extLst>
              <a:ext uri="{FF2B5EF4-FFF2-40B4-BE49-F238E27FC236}">
                <a16:creationId xmlns:a16="http://schemas.microsoft.com/office/drawing/2014/main" id="{4D138104-0423-42CE-A7A6-1255D16F225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21" r="28072" b="4611"/>
          <a:stretch/>
        </p:blipFill>
        <p:spPr bwMode="auto">
          <a:xfrm>
            <a:off x="6733400" y="719987"/>
            <a:ext cx="3960000" cy="684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779DE495-90A2-4406-B8D7-7270E8285A9F}"/>
              </a:ext>
            </a:extLst>
          </p:cNvPr>
          <p:cNvSpPr/>
          <p:nvPr userDrawn="1"/>
        </p:nvSpPr>
        <p:spPr>
          <a:xfrm>
            <a:off x="6734175" y="719986"/>
            <a:ext cx="3959225" cy="6841277"/>
          </a:xfrm>
          <a:prstGeom prst="rect">
            <a:avLst/>
          </a:prstGeom>
          <a:solidFill>
            <a:srgbClr val="404040">
              <a:alpha val="47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Clr>
                <a:srgbClr val="ED1A3B"/>
              </a:buClr>
              <a:buSzPct val="80000"/>
            </a:pPr>
            <a:endParaRPr lang="de-AT" sz="1400" dirty="0" err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Rechteck 15" hidden="1">
            <a:extLst>
              <a:ext uri="{FF2B5EF4-FFF2-40B4-BE49-F238E27FC236}">
                <a16:creationId xmlns:a16="http://schemas.microsoft.com/office/drawing/2014/main" id="{68323D3D-7E2C-4FF3-85B1-BE5E969AAC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424417BF-5F74-45E7-9B26-AE9E5E8F1DBC}"/>
              </a:ext>
            </a:extLst>
          </p:cNvPr>
          <p:cNvSpPr/>
          <p:nvPr userDrawn="1"/>
        </p:nvSpPr>
        <p:spPr>
          <a:xfrm rot="10800000">
            <a:off x="9496313" y="168382"/>
            <a:ext cx="1082907" cy="2160240"/>
          </a:xfrm>
          <a:custGeom>
            <a:avLst/>
            <a:gdLst>
              <a:gd name="connsiteX0" fmla="*/ 2972 w 1154972"/>
              <a:gd name="connsiteY0" fmla="*/ 0 h 2304000"/>
              <a:gd name="connsiteX1" fmla="*/ 1154972 w 1154972"/>
              <a:gd name="connsiteY1" fmla="*/ 1152000 h 2304000"/>
              <a:gd name="connsiteX2" fmla="*/ 2972 w 1154972"/>
              <a:gd name="connsiteY2" fmla="*/ 2304000 h 2304000"/>
              <a:gd name="connsiteX3" fmla="*/ 0 w 1154972"/>
              <a:gd name="connsiteY3" fmla="*/ 2303850 h 2304000"/>
              <a:gd name="connsiteX4" fmla="*/ 0 w 1154972"/>
              <a:gd name="connsiteY4" fmla="*/ 150 h 23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4972" h="2304000">
                <a:moveTo>
                  <a:pt x="2972" y="0"/>
                </a:moveTo>
                <a:cubicBezTo>
                  <a:pt x="639204" y="0"/>
                  <a:pt x="1154972" y="515768"/>
                  <a:pt x="1154972" y="1152000"/>
                </a:cubicBezTo>
                <a:cubicBezTo>
                  <a:pt x="1154972" y="1788232"/>
                  <a:pt x="639204" y="2304000"/>
                  <a:pt x="2972" y="2304000"/>
                </a:cubicBezTo>
                <a:lnTo>
                  <a:pt x="0" y="2303850"/>
                </a:lnTo>
                <a:lnTo>
                  <a:pt x="0" y="150"/>
                </a:lnTo>
                <a:close/>
              </a:path>
            </a:pathLst>
          </a:custGeom>
          <a:solidFill>
            <a:srgbClr val="BAC4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A22D4BA-B4E3-42C8-9737-F811F1AEEB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10368" y="6371013"/>
            <a:ext cx="4713736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800" b="0" i="1">
                <a:solidFill>
                  <a:srgbClr val="404040"/>
                </a:solidFill>
                <a:latin typeface="+mn-lt"/>
              </a:defRPr>
            </a:lvl1pPr>
            <a:lvl2pPr marL="503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Hier Zusatzinformation anführen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EBFD758-DFC6-4D68-A1A6-DA16E71EE1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401697" y="1764084"/>
            <a:ext cx="4765616" cy="1728515"/>
          </a:xfrm>
          <a:prstGeom prst="rect">
            <a:avLst/>
          </a:prstGeom>
        </p:spPr>
        <p:txBody>
          <a:bodyPr vert="horz" wrap="square" lIns="0" tIns="0" rIns="0" bIns="0" anchor="t">
            <a:noAutofit/>
          </a:bodyPr>
          <a:lstStyle>
            <a:lvl1pPr algn="l">
              <a:lnSpc>
                <a:spcPct val="100000"/>
              </a:lnSpc>
              <a:defRPr sz="2800">
                <a:solidFill>
                  <a:srgbClr val="404040"/>
                </a:solidFill>
                <a:latin typeface="+mn-lt"/>
              </a:defRPr>
            </a:lvl1pPr>
          </a:lstStyle>
          <a:p>
            <a:r>
              <a:rPr lang="en-US" dirty="0" err="1"/>
              <a:t>Klassischer</a:t>
            </a:r>
            <a:r>
              <a:rPr lang="en-US" dirty="0"/>
              <a:t> </a:t>
            </a:r>
            <a:r>
              <a:rPr lang="en-US" dirty="0" err="1"/>
              <a:t>Kapiteltrenner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Subheadline</a:t>
            </a:r>
            <a:endParaRPr lang="en-GB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556AC63-A5D9-42EE-A5F7-79DE39E9802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76522" y="7109202"/>
            <a:ext cx="721437" cy="275124"/>
          </a:xfrm>
          <a:prstGeom prst="rect">
            <a:avLst/>
          </a:prstGeom>
        </p:spPr>
      </p:pic>
      <p:sp>
        <p:nvSpPr>
          <p:cNvPr id="12" name="Rectangle 167">
            <a:extLst>
              <a:ext uri="{FF2B5EF4-FFF2-40B4-BE49-F238E27FC236}">
                <a16:creationId xmlns:a16="http://schemas.microsoft.com/office/drawing/2014/main" id="{FAD0840F-1C8D-4AA2-91FA-B4C0B9224C30}"/>
              </a:ext>
            </a:extLst>
          </p:cNvPr>
          <p:cNvSpPr/>
          <p:nvPr userDrawn="1"/>
        </p:nvSpPr>
        <p:spPr>
          <a:xfrm>
            <a:off x="9270320" y="7193535"/>
            <a:ext cx="288000" cy="153888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F8AC67-8649-4DF3-896E-D4ABC81FCA57}" type="slidenum">
              <a:rPr kumimoji="0" lang="de-AT" sz="10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Aharoni" pitchFamily="2" charset="-79"/>
              </a:rPr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angle 167">
            <a:extLst>
              <a:ext uri="{FF2B5EF4-FFF2-40B4-BE49-F238E27FC236}">
                <a16:creationId xmlns:a16="http://schemas.microsoft.com/office/drawing/2014/main" id="{1B64BDEE-62FA-4BF8-B9E3-0229303ECA6F}"/>
              </a:ext>
            </a:extLst>
          </p:cNvPr>
          <p:cNvSpPr/>
          <p:nvPr userDrawn="1"/>
        </p:nvSpPr>
        <p:spPr>
          <a:xfrm>
            <a:off x="9128818" y="7193535"/>
            <a:ext cx="107402" cy="15388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S.</a:t>
            </a:r>
          </a:p>
        </p:txBody>
      </p:sp>
      <p:sp>
        <p:nvSpPr>
          <p:cNvPr id="13" name="Freeform 147">
            <a:extLst>
              <a:ext uri="{FF2B5EF4-FFF2-40B4-BE49-F238E27FC236}">
                <a16:creationId xmlns:a16="http://schemas.microsoft.com/office/drawing/2014/main" id="{DD4EF844-2845-4E39-811D-E7AEDBFEC9F9}"/>
              </a:ext>
            </a:extLst>
          </p:cNvPr>
          <p:cNvSpPr/>
          <p:nvPr userDrawn="1"/>
        </p:nvSpPr>
        <p:spPr>
          <a:xfrm>
            <a:off x="6018014" y="6156894"/>
            <a:ext cx="1260000" cy="1260000"/>
          </a:xfrm>
          <a:custGeom>
            <a:avLst/>
            <a:gdLst/>
            <a:ahLst/>
            <a:cxnLst/>
            <a:rect l="0" t="0" r="0" b="0"/>
            <a:pathLst>
              <a:path w="1923896" h="1880920">
                <a:moveTo>
                  <a:pt x="961948" y="1880920"/>
                </a:moveTo>
                <a:cubicBezTo>
                  <a:pt x="1493214" y="1880920"/>
                  <a:pt x="1923896" y="1459865"/>
                  <a:pt x="1923896" y="940460"/>
                </a:cubicBezTo>
                <a:cubicBezTo>
                  <a:pt x="1923896" y="421068"/>
                  <a:pt x="1493214" y="0"/>
                  <a:pt x="961948" y="0"/>
                </a:cubicBezTo>
                <a:cubicBezTo>
                  <a:pt x="430682" y="0"/>
                  <a:pt x="0" y="421068"/>
                  <a:pt x="0" y="940460"/>
                </a:cubicBezTo>
                <a:cubicBezTo>
                  <a:pt x="0" y="1459865"/>
                  <a:pt x="430682" y="1880920"/>
                  <a:pt x="961948" y="1880920"/>
                </a:cubicBezTo>
                <a:close/>
              </a:path>
            </a:pathLst>
          </a:custGeom>
          <a:noFill/>
          <a:ln w="19050" cap="flat" cmpd="sng">
            <a:solidFill>
              <a:srgbClr val="ED1A3B"/>
            </a:solidFill>
            <a:miter lim="508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Freeform 160">
            <a:extLst>
              <a:ext uri="{FF2B5EF4-FFF2-40B4-BE49-F238E27FC236}">
                <a16:creationId xmlns:a16="http://schemas.microsoft.com/office/drawing/2014/main" id="{ABE7872E-792D-40B6-B407-22F84D4B5292}"/>
              </a:ext>
            </a:extLst>
          </p:cNvPr>
          <p:cNvSpPr/>
          <p:nvPr userDrawn="1"/>
        </p:nvSpPr>
        <p:spPr>
          <a:xfrm flipV="1">
            <a:off x="396875" y="6786894"/>
            <a:ext cx="6084000" cy="0"/>
          </a:xfrm>
          <a:custGeom>
            <a:avLst/>
            <a:gdLst/>
            <a:ahLst/>
            <a:cxnLst/>
            <a:rect l="0" t="0" r="0" b="0"/>
            <a:pathLst>
              <a:path w="3745064">
                <a:moveTo>
                  <a:pt x="0" y="0"/>
                </a:moveTo>
                <a:lnTo>
                  <a:pt x="3745064" y="0"/>
                </a:lnTo>
              </a:path>
            </a:pathLst>
          </a:custGeom>
          <a:noFill/>
          <a:ln w="19050" cap="flat" cmpd="sng">
            <a:solidFill>
              <a:srgbClr val="ED1A3B"/>
            </a:solidFill>
            <a:miter lim="508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12A3760-79D6-4673-B8BF-D5C55EBDEB60}"/>
              </a:ext>
            </a:extLst>
          </p:cNvPr>
          <p:cNvGrpSpPr/>
          <p:nvPr userDrawn="1"/>
        </p:nvGrpSpPr>
        <p:grpSpPr>
          <a:xfrm>
            <a:off x="8779948" y="269478"/>
            <a:ext cx="1913452" cy="904826"/>
            <a:chOff x="7692200" y="271495"/>
            <a:chExt cx="3415140" cy="1614940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C42C8B3-CEC0-4990-8AB0-4341FFF08E38}"/>
                </a:ext>
              </a:extLst>
            </p:cNvPr>
            <p:cNvSpPr/>
            <p:nvPr userDrawn="1"/>
          </p:nvSpPr>
          <p:spPr>
            <a:xfrm>
              <a:off x="7779590" y="358885"/>
              <a:ext cx="1440160" cy="1440160"/>
            </a:xfrm>
            <a:prstGeom prst="ellipse">
              <a:avLst/>
            </a:prstGeom>
            <a:solidFill>
              <a:schemeClr val="accent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  <a:buClr>
                  <a:srgbClr val="ED1A3B"/>
                </a:buClr>
                <a:buSzPct val="80000"/>
              </a:pPr>
              <a:endParaRPr lang="en-GB" sz="1400" dirty="0" err="1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023D56E-6DC4-4A29-A56A-4486042AF9C2}"/>
                </a:ext>
              </a:extLst>
            </p:cNvPr>
            <p:cNvSpPr/>
            <p:nvPr userDrawn="1"/>
          </p:nvSpPr>
          <p:spPr>
            <a:xfrm>
              <a:off x="7692200" y="271495"/>
              <a:ext cx="1614940" cy="1614940"/>
            </a:xfrm>
            <a:prstGeom prst="ellipse">
              <a:avLst/>
            </a:prstGeom>
            <a:noFill/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  <a:buClr>
                  <a:srgbClr val="ED1A3B"/>
                </a:buClr>
                <a:buSzPct val="80000"/>
              </a:pPr>
              <a:endParaRPr lang="en-GB" sz="1400" dirty="0" err="1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A91135FC-E8A1-48E6-9705-98CAA6ADD77C}"/>
                </a:ext>
              </a:extLst>
            </p:cNvPr>
            <p:cNvCxnSpPr>
              <a:stCxn id="22" idx="6"/>
            </p:cNvCxnSpPr>
            <p:nvPr userDrawn="1"/>
          </p:nvCxnSpPr>
          <p:spPr>
            <a:xfrm>
              <a:off x="9307140" y="1078965"/>
              <a:ext cx="1800200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11193594-35BE-423A-BAE4-E434FE0A9E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3115" y="882601"/>
              <a:ext cx="1333110" cy="392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278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42">
          <p15:clr>
            <a:srgbClr val="FBAE40"/>
          </p15:clr>
        </p15:guide>
        <p15:guide id="2" orient="horz" pos="45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0DE86D60-D0FF-4B65-9BFB-693BEA24ED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081719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9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0DE86D60-D0FF-4B65-9BFB-693BEA24ED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hteck 15" hidden="1">
            <a:extLst>
              <a:ext uri="{FF2B5EF4-FFF2-40B4-BE49-F238E27FC236}">
                <a16:creationId xmlns:a16="http://schemas.microsoft.com/office/drawing/2014/main" id="{68323D3D-7E2C-4FF3-85B1-BE5E969AAC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pic>
        <p:nvPicPr>
          <p:cNvPr id="29" name="Grafik 28" descr="Ein Bild, das Vorhang, Frau, groß, stehend enthält.&#10;&#10;Automatisch generierte Beschreibung">
            <a:extLst>
              <a:ext uri="{FF2B5EF4-FFF2-40B4-BE49-F238E27FC236}">
                <a16:creationId xmlns:a16="http://schemas.microsoft.com/office/drawing/2014/main" id="{8E623B24-94E7-4387-811B-7B257F021621}"/>
              </a:ext>
            </a:extLst>
          </p:cNvPr>
          <p:cNvPicPr>
            <a:picLocks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6" b="456"/>
          <a:stretch/>
        </p:blipFill>
        <p:spPr>
          <a:xfrm>
            <a:off x="0" y="1263"/>
            <a:ext cx="4500000" cy="7560000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C8F84085-BA2D-454E-941F-86E0DB12742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522" y="7108214"/>
            <a:ext cx="721437" cy="277101"/>
          </a:xfrm>
          <a:prstGeom prst="rect">
            <a:avLst/>
          </a:prstGeom>
        </p:spPr>
      </p:pic>
      <p:sp>
        <p:nvSpPr>
          <p:cNvPr id="48" name="Rectangle 167">
            <a:extLst>
              <a:ext uri="{FF2B5EF4-FFF2-40B4-BE49-F238E27FC236}">
                <a16:creationId xmlns:a16="http://schemas.microsoft.com/office/drawing/2014/main" id="{9A9D93BB-EE2E-4DD8-A5F8-016A7A97455A}"/>
              </a:ext>
            </a:extLst>
          </p:cNvPr>
          <p:cNvSpPr/>
          <p:nvPr userDrawn="1"/>
        </p:nvSpPr>
        <p:spPr>
          <a:xfrm>
            <a:off x="9270320" y="7193535"/>
            <a:ext cx="288000" cy="153888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F8AC67-8649-4DF3-896E-D4ABC81FCA57}" type="slidenum">
              <a:rPr kumimoji="0" lang="de-AT" sz="1000" b="0" i="1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haroni" pitchFamily="2" charset="-79"/>
              </a:rPr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9" name="Rectangle 167">
            <a:extLst>
              <a:ext uri="{FF2B5EF4-FFF2-40B4-BE49-F238E27FC236}">
                <a16:creationId xmlns:a16="http://schemas.microsoft.com/office/drawing/2014/main" id="{A839F0CA-E943-475C-AADD-5398936C0CE4}"/>
              </a:ext>
            </a:extLst>
          </p:cNvPr>
          <p:cNvSpPr/>
          <p:nvPr userDrawn="1"/>
        </p:nvSpPr>
        <p:spPr>
          <a:xfrm>
            <a:off x="7355063" y="7193535"/>
            <a:ext cx="1668727" cy="15388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all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We search for greatness.</a:t>
            </a:r>
          </a:p>
        </p:txBody>
      </p:sp>
      <p:sp>
        <p:nvSpPr>
          <p:cNvPr id="50" name="Rectangle 167">
            <a:extLst>
              <a:ext uri="{FF2B5EF4-FFF2-40B4-BE49-F238E27FC236}">
                <a16:creationId xmlns:a16="http://schemas.microsoft.com/office/drawing/2014/main" id="{B8C06915-6F21-4F42-9E30-50B2E359F6DC}"/>
              </a:ext>
            </a:extLst>
          </p:cNvPr>
          <p:cNvSpPr/>
          <p:nvPr userDrawn="1"/>
        </p:nvSpPr>
        <p:spPr>
          <a:xfrm>
            <a:off x="9128818" y="7193535"/>
            <a:ext cx="107402" cy="15388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S.</a:t>
            </a:r>
          </a:p>
        </p:txBody>
      </p:sp>
      <p:sp>
        <p:nvSpPr>
          <p:cNvPr id="40" name="Textplatzhalter 39">
            <a:extLst>
              <a:ext uri="{FF2B5EF4-FFF2-40B4-BE49-F238E27FC236}">
                <a16:creationId xmlns:a16="http://schemas.microsoft.com/office/drawing/2014/main" id="{FCAD92BB-D7CD-410A-8475-ED57A34E47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67313" y="1404938"/>
            <a:ext cx="5132387" cy="5256212"/>
          </a:xfrm>
        </p:spPr>
        <p:txBody>
          <a:bodyPr>
            <a:noAutofit/>
          </a:bodyPr>
          <a:lstStyle>
            <a:lvl1pPr marL="360000" indent="-324000">
              <a:spcAft>
                <a:spcPts val="1200"/>
              </a:spcAft>
              <a:defRPr sz="2400"/>
            </a:lvl1pPr>
            <a:lvl2pPr marL="576000">
              <a:spcAft>
                <a:spcPts val="1200"/>
              </a:spcAft>
              <a:defRPr sz="2000"/>
            </a:lvl2pPr>
            <a:lvl3pPr marL="828000">
              <a:spcAft>
                <a:spcPts val="1200"/>
              </a:spcAft>
              <a:defRPr sz="1800"/>
            </a:lvl3pPr>
            <a:lvl4pPr marL="1080000">
              <a:spcAft>
                <a:spcPts val="1200"/>
              </a:spcAft>
              <a:defRPr sz="1600"/>
            </a:lvl4pPr>
            <a:lvl5pPr marL="1332000">
              <a:spcAft>
                <a:spcPts val="1200"/>
              </a:spcAft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6D50AC1F-7544-4639-9461-70BE4AC7EE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396875" y="2377474"/>
            <a:ext cx="4013722" cy="153739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100000"/>
              </a:lnSpc>
              <a:defRPr sz="4000" b="1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Platz </a:t>
            </a:r>
            <a:r>
              <a:rPr lang="en-GB" dirty="0" err="1"/>
              <a:t>für</a:t>
            </a:r>
            <a:r>
              <a:rPr lang="en-GB" dirty="0"/>
              <a:t> </a:t>
            </a:r>
            <a:r>
              <a:rPr lang="en-GB" dirty="0" err="1"/>
              <a:t>eine</a:t>
            </a:r>
            <a:r>
              <a:rPr lang="en-GB" dirty="0"/>
              <a:t> Big Message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DB2752-0956-461B-8839-6B42D59FB566}"/>
              </a:ext>
            </a:extLst>
          </p:cNvPr>
          <p:cNvGrpSpPr/>
          <p:nvPr userDrawn="1"/>
        </p:nvGrpSpPr>
        <p:grpSpPr>
          <a:xfrm>
            <a:off x="-2" y="1"/>
            <a:ext cx="4500001" cy="7572031"/>
            <a:chOff x="-2" y="1"/>
            <a:chExt cx="4500001" cy="7572031"/>
          </a:xfrm>
          <a:solidFill>
            <a:srgbClr val="BAC4CD"/>
          </a:solidFill>
        </p:grpSpPr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40BBF010-F654-4E20-986E-E11A73B1E7C9}"/>
                </a:ext>
              </a:extLst>
            </p:cNvPr>
            <p:cNvGrpSpPr/>
            <p:nvPr userDrawn="1"/>
          </p:nvGrpSpPr>
          <p:grpSpPr>
            <a:xfrm>
              <a:off x="-2" y="1"/>
              <a:ext cx="4500001" cy="7572031"/>
              <a:chOff x="-2" y="1"/>
              <a:chExt cx="4500001" cy="7572031"/>
            </a:xfrm>
            <a:grpFill/>
          </p:grpSpPr>
          <p:grpSp>
            <p:nvGrpSpPr>
              <p:cNvPr id="39" name="Gruppieren 38">
                <a:extLst>
                  <a:ext uri="{FF2B5EF4-FFF2-40B4-BE49-F238E27FC236}">
                    <a16:creationId xmlns:a16="http://schemas.microsoft.com/office/drawing/2014/main" id="{69526319-D885-4BC0-8F0E-1B4BF4A7AEA4}"/>
                  </a:ext>
                </a:extLst>
              </p:cNvPr>
              <p:cNvGrpSpPr/>
              <p:nvPr userDrawn="1"/>
            </p:nvGrpSpPr>
            <p:grpSpPr>
              <a:xfrm>
                <a:off x="-2" y="2151"/>
                <a:ext cx="4500001" cy="7569881"/>
                <a:chOff x="-2" y="2151"/>
                <a:chExt cx="4500001" cy="7569881"/>
              </a:xfrm>
              <a:grpFill/>
            </p:grpSpPr>
            <p:sp>
              <p:nvSpPr>
                <p:cNvPr id="42" name="Freihandform: Form 41">
                  <a:extLst>
                    <a:ext uri="{FF2B5EF4-FFF2-40B4-BE49-F238E27FC236}">
                      <a16:creationId xmlns:a16="http://schemas.microsoft.com/office/drawing/2014/main" id="{63623D9D-D846-432A-B949-038DF5D13917}"/>
                    </a:ext>
                  </a:extLst>
                </p:cNvPr>
                <p:cNvSpPr/>
                <p:nvPr userDrawn="1"/>
              </p:nvSpPr>
              <p:spPr>
                <a:xfrm rot="10800000">
                  <a:off x="-1" y="2151"/>
                  <a:ext cx="4500000" cy="7569881"/>
                </a:xfrm>
                <a:custGeom>
                  <a:avLst/>
                  <a:gdLst>
                    <a:gd name="connsiteX0" fmla="*/ 0 w 4500000"/>
                    <a:gd name="connsiteY0" fmla="*/ 1414499 h 7569881"/>
                    <a:gd name="connsiteX1" fmla="*/ 0 w 4500000"/>
                    <a:gd name="connsiteY1" fmla="*/ 0 h 7569881"/>
                    <a:gd name="connsiteX2" fmla="*/ 1060238 w 4500000"/>
                    <a:gd name="connsiteY2" fmla="*/ 0 h 7569881"/>
                    <a:gd name="connsiteX3" fmla="*/ 952407 w 4500000"/>
                    <a:gd name="connsiteY3" fmla="*/ 93970 h 7569881"/>
                    <a:gd name="connsiteX4" fmla="*/ 89098 w 4500000"/>
                    <a:gd name="connsiteY4" fmla="*/ 1228766 h 7569881"/>
                    <a:gd name="connsiteX5" fmla="*/ 4500000 w 4500000"/>
                    <a:gd name="connsiteY5" fmla="*/ 7569881 h 7569881"/>
                    <a:gd name="connsiteX6" fmla="*/ 0 w 4500000"/>
                    <a:gd name="connsiteY6" fmla="*/ 7569881 h 7569881"/>
                    <a:gd name="connsiteX7" fmla="*/ 0 w 4500000"/>
                    <a:gd name="connsiteY7" fmla="*/ 4701419 h 7569881"/>
                    <a:gd name="connsiteX8" fmla="*/ 70095 w 4500000"/>
                    <a:gd name="connsiteY8" fmla="*/ 4856465 h 7569881"/>
                    <a:gd name="connsiteX9" fmla="*/ 3760749 w 4500000"/>
                    <a:gd name="connsiteY9" fmla="*/ 7175777 h 7569881"/>
                    <a:gd name="connsiteX10" fmla="*/ 4384287 w 4500000"/>
                    <a:gd name="connsiteY10" fmla="*/ 7128600 h 7569881"/>
                    <a:gd name="connsiteX11" fmla="*/ 4500000 w 4500000"/>
                    <a:gd name="connsiteY11" fmla="*/ 7107936 h 756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500000" h="7569881">
                      <a:moveTo>
                        <a:pt x="0" y="1414499"/>
                      </a:moveTo>
                      <a:lnTo>
                        <a:pt x="0" y="0"/>
                      </a:lnTo>
                      <a:lnTo>
                        <a:pt x="1060238" y="0"/>
                      </a:lnTo>
                      <a:lnTo>
                        <a:pt x="952407" y="93970"/>
                      </a:lnTo>
                      <a:cubicBezTo>
                        <a:pt x="601679" y="416583"/>
                        <a:pt x="308242" y="800515"/>
                        <a:pt x="89098" y="1228766"/>
                      </a:cubicBezTo>
                      <a:close/>
                      <a:moveTo>
                        <a:pt x="4500000" y="7569881"/>
                      </a:moveTo>
                      <a:lnTo>
                        <a:pt x="0" y="7569881"/>
                      </a:lnTo>
                      <a:lnTo>
                        <a:pt x="0" y="4701419"/>
                      </a:lnTo>
                      <a:lnTo>
                        <a:pt x="70095" y="4856465"/>
                      </a:lnTo>
                      <a:cubicBezTo>
                        <a:pt x="731344" y="6228780"/>
                        <a:pt x="2135455" y="7175777"/>
                        <a:pt x="3760749" y="7175777"/>
                      </a:cubicBezTo>
                      <a:cubicBezTo>
                        <a:pt x="3972744" y="7175777"/>
                        <a:pt x="4180976" y="7159665"/>
                        <a:pt x="4384287" y="7128600"/>
                      </a:cubicBezTo>
                      <a:lnTo>
                        <a:pt x="4500000" y="7107936"/>
                      </a:lnTo>
                      <a:close/>
                    </a:path>
                  </a:pathLst>
                </a:cu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6624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>
                      <a:srgbClr val="ED1A3B"/>
                    </a:buClr>
                    <a:buSzPct val="80000"/>
                    <a:buFontTx/>
                    <a:buNone/>
                    <a:tabLst/>
                    <a:defRPr/>
                  </a:pPr>
                  <a:endParaRPr kumimoji="0" lang="de-AT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echteck 42">
                  <a:extLst>
                    <a:ext uri="{FF2B5EF4-FFF2-40B4-BE49-F238E27FC236}">
                      <a16:creationId xmlns:a16="http://schemas.microsoft.com/office/drawing/2014/main" id="{85E4D61F-D122-468B-AB93-CC4E2838BD49}"/>
                    </a:ext>
                  </a:extLst>
                </p:cNvPr>
                <p:cNvSpPr/>
                <p:nvPr userDrawn="1"/>
              </p:nvSpPr>
              <p:spPr>
                <a:xfrm>
                  <a:off x="2902013" y="4194481"/>
                  <a:ext cx="360000" cy="3364632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6624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>
                      <a:srgbClr val="ED1A3B"/>
                    </a:buClr>
                    <a:buSzPct val="80000"/>
                    <a:buFontTx/>
                    <a:buNone/>
                    <a:tabLst/>
                    <a:defRPr/>
                  </a:pPr>
                  <a:endParaRPr kumimoji="0" lang="de-AT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echteck 43">
                  <a:extLst>
                    <a:ext uri="{FF2B5EF4-FFF2-40B4-BE49-F238E27FC236}">
                      <a16:creationId xmlns:a16="http://schemas.microsoft.com/office/drawing/2014/main" id="{BFC904F4-2282-4304-B3B9-5C99603CA4DE}"/>
                    </a:ext>
                  </a:extLst>
                </p:cNvPr>
                <p:cNvSpPr/>
                <p:nvPr userDrawn="1"/>
              </p:nvSpPr>
              <p:spPr>
                <a:xfrm rot="5400000">
                  <a:off x="2069998" y="1844866"/>
                  <a:ext cx="360000" cy="4500000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6624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>
                      <a:srgbClr val="ED1A3B"/>
                    </a:buClr>
                    <a:buSzPct val="80000"/>
                    <a:buFontTx/>
                    <a:buNone/>
                    <a:tabLst/>
                    <a:defRPr/>
                  </a:pPr>
                  <a:endParaRPr kumimoji="0" lang="de-AT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A6D0EF6B-EED6-495E-8D9B-1A3C0CE1F77F}"/>
                  </a:ext>
                </a:extLst>
              </p:cNvPr>
              <p:cNvSpPr/>
              <p:nvPr userDrawn="1"/>
            </p:nvSpPr>
            <p:spPr>
              <a:xfrm>
                <a:off x="0" y="1"/>
                <a:ext cx="360000" cy="4149048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62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ED1A3B"/>
                  </a:buClr>
                  <a:buSzPct val="80000"/>
                  <a:buFontTx/>
                  <a:buNone/>
                  <a:tabLst/>
                  <a:defRPr/>
                </a:pPr>
                <a:endParaRPr kumimoji="0" lang="de-A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0ED6029B-3C81-4CB6-A01C-A8B892ADE2B1}"/>
                </a:ext>
              </a:extLst>
            </p:cNvPr>
            <p:cNvSpPr/>
            <p:nvPr userDrawn="1"/>
          </p:nvSpPr>
          <p:spPr>
            <a:xfrm rot="16200000">
              <a:off x="3510063" y="6400163"/>
              <a:ext cx="360000" cy="1295239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ED1A3B"/>
                </a:buClr>
                <a:buSzPct val="80000"/>
                <a:buFontTx/>
                <a:buNone/>
                <a:tabLst/>
                <a:defRPr/>
              </a:pPr>
              <a:endParaRPr kumimoji="0" lang="de-A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1" name="Freeform 160">
            <a:extLst>
              <a:ext uri="{FF2B5EF4-FFF2-40B4-BE49-F238E27FC236}">
                <a16:creationId xmlns:a16="http://schemas.microsoft.com/office/drawing/2014/main" id="{40A74EBB-591F-406B-A275-A90857AEE20D}"/>
              </a:ext>
            </a:extLst>
          </p:cNvPr>
          <p:cNvSpPr/>
          <p:nvPr userDrawn="1"/>
        </p:nvSpPr>
        <p:spPr>
          <a:xfrm rot="5400000" flipV="1">
            <a:off x="-503868" y="6193262"/>
            <a:ext cx="2736000" cy="0"/>
          </a:xfrm>
          <a:custGeom>
            <a:avLst/>
            <a:gdLst/>
            <a:ahLst/>
            <a:cxnLst/>
            <a:rect l="0" t="0" r="0" b="0"/>
            <a:pathLst>
              <a:path w="3745064">
                <a:moveTo>
                  <a:pt x="0" y="0"/>
                </a:moveTo>
                <a:lnTo>
                  <a:pt x="3745064" y="0"/>
                </a:lnTo>
              </a:path>
            </a:pathLst>
          </a:custGeom>
          <a:noFill/>
          <a:ln w="19050" cap="flat" cmpd="sng">
            <a:solidFill>
              <a:srgbClr val="D8DEE3"/>
            </a:solidFill>
            <a:miter lim="508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2" name="Freeform 147">
            <a:extLst>
              <a:ext uri="{FF2B5EF4-FFF2-40B4-BE49-F238E27FC236}">
                <a16:creationId xmlns:a16="http://schemas.microsoft.com/office/drawing/2014/main" id="{DE57FAE6-C957-40DC-A119-FE92CB690108}"/>
              </a:ext>
            </a:extLst>
          </p:cNvPr>
          <p:cNvSpPr/>
          <p:nvPr userDrawn="1"/>
        </p:nvSpPr>
        <p:spPr>
          <a:xfrm rot="16200000">
            <a:off x="234133" y="4056662"/>
            <a:ext cx="1260000" cy="1260000"/>
          </a:xfrm>
          <a:custGeom>
            <a:avLst/>
            <a:gdLst/>
            <a:ahLst/>
            <a:cxnLst/>
            <a:rect l="0" t="0" r="0" b="0"/>
            <a:pathLst>
              <a:path w="1923896" h="1880920">
                <a:moveTo>
                  <a:pt x="961948" y="1880920"/>
                </a:moveTo>
                <a:cubicBezTo>
                  <a:pt x="1493214" y="1880920"/>
                  <a:pt x="1923896" y="1459865"/>
                  <a:pt x="1923896" y="940460"/>
                </a:cubicBezTo>
                <a:cubicBezTo>
                  <a:pt x="1923896" y="421068"/>
                  <a:pt x="1493214" y="0"/>
                  <a:pt x="961948" y="0"/>
                </a:cubicBezTo>
                <a:cubicBezTo>
                  <a:pt x="430682" y="0"/>
                  <a:pt x="0" y="421068"/>
                  <a:pt x="0" y="940460"/>
                </a:cubicBezTo>
                <a:cubicBezTo>
                  <a:pt x="0" y="1459865"/>
                  <a:pt x="430682" y="1880920"/>
                  <a:pt x="961948" y="1880920"/>
                </a:cubicBezTo>
                <a:close/>
              </a:path>
            </a:pathLst>
          </a:custGeom>
          <a:noFill/>
          <a:ln w="19050" cap="flat" cmpd="sng">
            <a:solidFill>
              <a:srgbClr val="D8DEE3"/>
            </a:solidFill>
            <a:miter lim="508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73CF1EA-1ADC-4443-8527-DA02631D560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959" y="136801"/>
            <a:ext cx="720000" cy="2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77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42">
          <p15:clr>
            <a:srgbClr val="FBAE40"/>
          </p15:clr>
        </p15:guide>
        <p15:guide id="2" orient="horz" pos="45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0DE86D60-D0FF-4B65-9BFB-693BEA24ED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615735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3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0DE86D60-D0FF-4B65-9BFB-693BEA24ED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hteck 15" hidden="1">
            <a:extLst>
              <a:ext uri="{FF2B5EF4-FFF2-40B4-BE49-F238E27FC236}">
                <a16:creationId xmlns:a16="http://schemas.microsoft.com/office/drawing/2014/main" id="{68323D3D-7E2C-4FF3-85B1-BE5E969AAC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A7C90189-2447-4F12-BBA0-53BB5A19F058}"/>
              </a:ext>
            </a:extLst>
          </p:cNvPr>
          <p:cNvSpPr/>
          <p:nvPr userDrawn="1"/>
        </p:nvSpPr>
        <p:spPr>
          <a:xfrm>
            <a:off x="0" y="0"/>
            <a:ext cx="4505790" cy="7561263"/>
          </a:xfrm>
          <a:prstGeom prst="rect">
            <a:avLst/>
          </a:prstGeom>
          <a:solidFill>
            <a:srgbClr val="E0E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de-AT" sz="14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C8F84085-BA2D-454E-941F-86E0DB12742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522" y="7108214"/>
            <a:ext cx="721437" cy="277101"/>
          </a:xfrm>
          <a:prstGeom prst="rect">
            <a:avLst/>
          </a:prstGeom>
        </p:spPr>
      </p:pic>
      <p:sp>
        <p:nvSpPr>
          <p:cNvPr id="48" name="Rectangle 167">
            <a:extLst>
              <a:ext uri="{FF2B5EF4-FFF2-40B4-BE49-F238E27FC236}">
                <a16:creationId xmlns:a16="http://schemas.microsoft.com/office/drawing/2014/main" id="{9A9D93BB-EE2E-4DD8-A5F8-016A7A97455A}"/>
              </a:ext>
            </a:extLst>
          </p:cNvPr>
          <p:cNvSpPr/>
          <p:nvPr userDrawn="1"/>
        </p:nvSpPr>
        <p:spPr>
          <a:xfrm>
            <a:off x="9270320" y="7193535"/>
            <a:ext cx="288000" cy="153888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F8AC67-8649-4DF3-896E-D4ABC81FCA57}" type="slidenum">
              <a:rPr kumimoji="0" lang="de-AT" sz="1000" b="0" i="1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haroni" pitchFamily="2" charset="-79"/>
              </a:rPr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9" name="Rectangle 167">
            <a:extLst>
              <a:ext uri="{FF2B5EF4-FFF2-40B4-BE49-F238E27FC236}">
                <a16:creationId xmlns:a16="http://schemas.microsoft.com/office/drawing/2014/main" id="{A839F0CA-E943-475C-AADD-5398936C0CE4}"/>
              </a:ext>
            </a:extLst>
          </p:cNvPr>
          <p:cNvSpPr/>
          <p:nvPr userDrawn="1"/>
        </p:nvSpPr>
        <p:spPr>
          <a:xfrm>
            <a:off x="7355063" y="7193535"/>
            <a:ext cx="1668727" cy="15388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all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We search for greatness.</a:t>
            </a:r>
          </a:p>
        </p:txBody>
      </p:sp>
      <p:sp>
        <p:nvSpPr>
          <p:cNvPr id="50" name="Rectangle 167">
            <a:extLst>
              <a:ext uri="{FF2B5EF4-FFF2-40B4-BE49-F238E27FC236}">
                <a16:creationId xmlns:a16="http://schemas.microsoft.com/office/drawing/2014/main" id="{B8C06915-6F21-4F42-9E30-50B2E359F6DC}"/>
              </a:ext>
            </a:extLst>
          </p:cNvPr>
          <p:cNvSpPr/>
          <p:nvPr userDrawn="1"/>
        </p:nvSpPr>
        <p:spPr>
          <a:xfrm>
            <a:off x="9128818" y="7193535"/>
            <a:ext cx="107402" cy="15388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S.</a:t>
            </a:r>
          </a:p>
        </p:txBody>
      </p:sp>
      <p:sp>
        <p:nvSpPr>
          <p:cNvPr id="40" name="Textplatzhalter 39">
            <a:extLst>
              <a:ext uri="{FF2B5EF4-FFF2-40B4-BE49-F238E27FC236}">
                <a16:creationId xmlns:a16="http://schemas.microsoft.com/office/drawing/2014/main" id="{FCAD92BB-D7CD-410A-8475-ED57A34E47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67313" y="1404938"/>
            <a:ext cx="5132387" cy="5256212"/>
          </a:xfrm>
        </p:spPr>
        <p:txBody>
          <a:bodyPr>
            <a:noAutofit/>
          </a:bodyPr>
          <a:lstStyle>
            <a:lvl1pPr marL="360000" indent="-324000">
              <a:spcAft>
                <a:spcPts val="1200"/>
              </a:spcAft>
              <a:defRPr sz="2400"/>
            </a:lvl1pPr>
            <a:lvl2pPr marL="576000">
              <a:spcAft>
                <a:spcPts val="1200"/>
              </a:spcAft>
              <a:defRPr sz="2000"/>
            </a:lvl2pPr>
            <a:lvl3pPr marL="828000">
              <a:spcAft>
                <a:spcPts val="1200"/>
              </a:spcAft>
              <a:defRPr sz="1800"/>
            </a:lvl3pPr>
            <a:lvl4pPr marL="1080000">
              <a:spcAft>
                <a:spcPts val="1200"/>
              </a:spcAft>
              <a:defRPr sz="1600"/>
            </a:lvl4pPr>
            <a:lvl5pPr marL="1332000">
              <a:spcAft>
                <a:spcPts val="1200"/>
              </a:spcAft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73439C-1305-4DBB-B719-0E48FB511F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396875" y="2377474"/>
            <a:ext cx="4013721" cy="153739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100000"/>
              </a:lnSpc>
              <a:defRPr sz="4000" b="1" i="0" cap="all" baseline="0">
                <a:solidFill>
                  <a:srgbClr val="404040"/>
                </a:solidFill>
                <a:latin typeface="+mn-lt"/>
              </a:defRPr>
            </a:lvl1pPr>
          </a:lstStyle>
          <a:p>
            <a:r>
              <a:rPr lang="en-GB" dirty="0"/>
              <a:t>Platz </a:t>
            </a:r>
            <a:r>
              <a:rPr lang="en-GB" dirty="0" err="1"/>
              <a:t>für</a:t>
            </a:r>
            <a:r>
              <a:rPr lang="en-GB" dirty="0"/>
              <a:t> </a:t>
            </a:r>
            <a:r>
              <a:rPr lang="en-GB" dirty="0" err="1"/>
              <a:t>eine</a:t>
            </a:r>
            <a:r>
              <a:rPr lang="en-GB" dirty="0"/>
              <a:t> Big Message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62FCD4C5-31B5-4C82-8A96-A091A94AD288}"/>
              </a:ext>
            </a:extLst>
          </p:cNvPr>
          <p:cNvSpPr/>
          <p:nvPr userDrawn="1"/>
        </p:nvSpPr>
        <p:spPr>
          <a:xfrm>
            <a:off x="0" y="3965386"/>
            <a:ext cx="1944000" cy="72000"/>
          </a:xfrm>
          <a:prstGeom prst="rect">
            <a:avLst/>
          </a:prstGeom>
          <a:solidFill>
            <a:srgbClr val="ED1A3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de-AT" sz="14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2CE9B89A-1EE2-486F-9F22-8293488032E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959" y="136801"/>
            <a:ext cx="720000" cy="2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98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42">
          <p15:clr>
            <a:srgbClr val="FBAE40"/>
          </p15:clr>
        </p15:guide>
        <p15:guide id="2" orient="horz" pos="4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7A2A03CB-1971-4D19-8EC1-5DF9C280B1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699154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7A2A03CB-1971-4D19-8EC1-5DF9C280B1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C8FE82DE-9DE0-40D5-A34E-06DF3339DC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CF8650A-6905-4903-A3A6-3405D41E53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8856" y="1027603"/>
            <a:ext cx="9900000" cy="22687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100804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1400" b="0" i="1" kern="1200" cap="none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Mastertextformat bearbeiten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C8A1E28-789A-44CF-87F3-A5DBFE9A8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56" y="0"/>
            <a:ext cx="9892905" cy="971548"/>
          </a:xfrm>
        </p:spPr>
        <p:txBody>
          <a:bodyPr/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75616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7A2A03CB-1971-4D19-8EC1-5DF9C280B1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4527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7A2A03CB-1971-4D19-8EC1-5DF9C280B1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C8FE82DE-9DE0-40D5-A34E-06DF3339DC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CF8650A-6905-4903-A3A6-3405D41E53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8856" y="1027603"/>
            <a:ext cx="9900000" cy="22687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100804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1400" b="0" i="1" kern="1200" cap="none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Mastertextformat bearbeiten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C8A1E28-789A-44CF-87F3-A5DBFE9A8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56" y="0"/>
            <a:ext cx="9892905" cy="971548"/>
          </a:xfrm>
        </p:spPr>
        <p:txBody>
          <a:bodyPr vert="horz"/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E1389A0-E414-4F0C-88BE-9DD53EA476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8856" y="1763713"/>
            <a:ext cx="9900000" cy="48974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76331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SCHREIBEN KLASSI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7A2A03CB-1971-4D19-8EC1-5DF9C280B1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100708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5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7A2A03CB-1971-4D19-8EC1-5DF9C280B1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C8FE82DE-9DE0-40D5-A34E-06DF3339DC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7" name="Freeform 101">
            <a:extLst>
              <a:ext uri="{FF2B5EF4-FFF2-40B4-BE49-F238E27FC236}">
                <a16:creationId xmlns:a16="http://schemas.microsoft.com/office/drawing/2014/main" id="{179EDAF0-6C54-4A17-A920-0C872EBFB978}"/>
              </a:ext>
            </a:extLst>
          </p:cNvPr>
          <p:cNvSpPr/>
          <p:nvPr userDrawn="1"/>
        </p:nvSpPr>
        <p:spPr>
          <a:xfrm>
            <a:off x="0" y="3"/>
            <a:ext cx="2160000" cy="7561260"/>
          </a:xfrm>
          <a:custGeom>
            <a:avLst/>
            <a:gdLst/>
            <a:ahLst/>
            <a:cxnLst/>
            <a:rect l="0" t="0" r="0" b="0"/>
            <a:pathLst>
              <a:path w="2077327" h="7775994">
                <a:moveTo>
                  <a:pt x="0" y="7775994"/>
                </a:moveTo>
                <a:lnTo>
                  <a:pt x="2077327" y="7775994"/>
                </a:lnTo>
                <a:lnTo>
                  <a:pt x="2077327" y="0"/>
                </a:lnTo>
                <a:lnTo>
                  <a:pt x="0" y="0"/>
                </a:lnTo>
                <a:lnTo>
                  <a:pt x="0" y="7775994"/>
                </a:lnTo>
                <a:close/>
              </a:path>
            </a:pathLst>
          </a:custGeom>
          <a:solidFill>
            <a:srgbClr val="E0E5E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C0A22A-F661-4215-BCF0-BBC621D7C521}"/>
              </a:ext>
            </a:extLst>
          </p:cNvPr>
          <p:cNvSpPr/>
          <p:nvPr userDrawn="1"/>
        </p:nvSpPr>
        <p:spPr>
          <a:xfrm>
            <a:off x="1688646" y="2418092"/>
            <a:ext cx="714467" cy="714467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de-AT" sz="14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CB7E09C7-35D5-425C-BE01-B1891EEFEA15}"/>
              </a:ext>
            </a:extLst>
          </p:cNvPr>
          <p:cNvCxnSpPr>
            <a:cxnSpLocks/>
          </p:cNvCxnSpPr>
          <p:nvPr userDrawn="1"/>
        </p:nvCxnSpPr>
        <p:spPr>
          <a:xfrm>
            <a:off x="0" y="2796219"/>
            <a:ext cx="1882008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83A38744-42C5-4288-AA7C-F11ADF124D3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39" y="546474"/>
            <a:ext cx="937211" cy="360000"/>
          </a:xfrm>
          <a:prstGeom prst="rect">
            <a:avLst/>
          </a:prstGeom>
        </p:spPr>
      </p:pic>
      <p:sp>
        <p:nvSpPr>
          <p:cNvPr id="22" name="Bildplatzhalter 19">
            <a:extLst>
              <a:ext uri="{FF2B5EF4-FFF2-40B4-BE49-F238E27FC236}">
                <a16:creationId xmlns:a16="http://schemas.microsoft.com/office/drawing/2014/main" id="{3A8149AD-498C-4922-A494-9E1F4DAF562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803084" y="4859656"/>
            <a:ext cx="720000" cy="1080000"/>
          </a:xfrm>
          <a:noFill/>
        </p:spPr>
        <p:txBody>
          <a:bodyPr lIns="72000" tIns="72000" rIns="72000" bIns="72000"/>
          <a:lstStyle>
            <a:lvl1pPr marL="0" indent="0" algn="ctr">
              <a:buNone/>
              <a:defRPr sz="700"/>
            </a:lvl1pPr>
          </a:lstStyle>
          <a:p>
            <a:r>
              <a:rPr lang="de-AT" dirty="0"/>
              <a:t>Hier Foto einfügen oder aus anderer Datei kopieren.</a:t>
            </a:r>
          </a:p>
        </p:txBody>
      </p:sp>
      <p:sp>
        <p:nvSpPr>
          <p:cNvPr id="24" name="Bildplatzhalter 19">
            <a:extLst>
              <a:ext uri="{FF2B5EF4-FFF2-40B4-BE49-F238E27FC236}">
                <a16:creationId xmlns:a16="http://schemas.microsoft.com/office/drawing/2014/main" id="{245F9B31-348B-49B2-B02D-7833D53BE3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83694" y="4859656"/>
            <a:ext cx="720000" cy="1080000"/>
          </a:xfrm>
          <a:noFill/>
        </p:spPr>
        <p:txBody>
          <a:bodyPr lIns="72000" tIns="72000" rIns="72000" bIns="72000"/>
          <a:lstStyle>
            <a:lvl1pPr marL="0" indent="0" algn="ctr">
              <a:buNone/>
              <a:defRPr sz="700"/>
            </a:lvl1pPr>
          </a:lstStyle>
          <a:p>
            <a:r>
              <a:rPr lang="de-AT" dirty="0"/>
              <a:t>Hier Foto einfügen oder aus anderer Datei kopieren.</a:t>
            </a:r>
          </a:p>
        </p:txBody>
      </p:sp>
      <p:sp>
        <p:nvSpPr>
          <p:cNvPr id="25" name="Bildplatzhalter 19">
            <a:extLst>
              <a:ext uri="{FF2B5EF4-FFF2-40B4-BE49-F238E27FC236}">
                <a16:creationId xmlns:a16="http://schemas.microsoft.com/office/drawing/2014/main" id="{4727D67B-994B-4ED1-977B-0D81476D68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6824" y="4859656"/>
            <a:ext cx="720000" cy="1080000"/>
          </a:xfrm>
          <a:noFill/>
        </p:spPr>
        <p:txBody>
          <a:bodyPr lIns="72000" tIns="72000" rIns="72000" bIns="72000"/>
          <a:lstStyle>
            <a:lvl1pPr marL="0" indent="0" algn="ctr">
              <a:buNone/>
              <a:defRPr sz="700"/>
            </a:lvl1pPr>
          </a:lstStyle>
          <a:p>
            <a:r>
              <a:rPr lang="de-AT" dirty="0"/>
              <a:t>Hier Foto einfügen oder aus anderer Datei kopieren.</a:t>
            </a:r>
          </a:p>
        </p:txBody>
      </p:sp>
      <p:sp>
        <p:nvSpPr>
          <p:cNvPr id="26" name="Bildplatzhalter 19">
            <a:extLst>
              <a:ext uri="{FF2B5EF4-FFF2-40B4-BE49-F238E27FC236}">
                <a16:creationId xmlns:a16="http://schemas.microsoft.com/office/drawing/2014/main" id="{9842EFD6-FFEB-4925-B11B-C90438BE53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29954" y="4859656"/>
            <a:ext cx="720000" cy="1080000"/>
          </a:xfrm>
          <a:noFill/>
        </p:spPr>
        <p:txBody>
          <a:bodyPr lIns="72000" tIns="72000" rIns="72000" bIns="72000"/>
          <a:lstStyle>
            <a:lvl1pPr marL="0" indent="0" algn="ctr">
              <a:buNone/>
              <a:defRPr sz="700"/>
            </a:lvl1pPr>
          </a:lstStyle>
          <a:p>
            <a:r>
              <a:rPr lang="de-AT" dirty="0"/>
              <a:t>Hier Foto einfügen oder aus anderer Datei kopieren.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DFC6AA5-845C-46C6-87FA-73BC5B9734A4}"/>
              </a:ext>
            </a:extLst>
          </p:cNvPr>
          <p:cNvSpPr txBox="1"/>
          <p:nvPr userDrawn="1"/>
        </p:nvSpPr>
        <p:spPr>
          <a:xfrm flipH="1">
            <a:off x="413696" y="2543948"/>
            <a:ext cx="1044111" cy="2285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100804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r>
              <a:rPr kumimoji="0" lang="de-AT" sz="10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sym typeface="Arial"/>
              </a:rPr>
              <a:t>Empfänger</a:t>
            </a: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EF8679D-07F0-48E3-B907-6082BBA0F0A1}"/>
              </a:ext>
            </a:extLst>
          </p:cNvPr>
          <p:cNvSpPr>
            <a:spLocks noChangeAspect="1"/>
          </p:cNvSpPr>
          <p:nvPr userDrawn="1"/>
        </p:nvSpPr>
        <p:spPr>
          <a:xfrm>
            <a:off x="114017" y="5945492"/>
            <a:ext cx="212806" cy="424800"/>
          </a:xfrm>
          <a:custGeom>
            <a:avLst/>
            <a:gdLst>
              <a:gd name="connsiteX0" fmla="*/ 468052 w 468946"/>
              <a:gd name="connsiteY0" fmla="*/ 0 h 936104"/>
              <a:gd name="connsiteX1" fmla="*/ 468946 w 468946"/>
              <a:gd name="connsiteY1" fmla="*/ 90 h 936104"/>
              <a:gd name="connsiteX2" fmla="*/ 468946 w 468946"/>
              <a:gd name="connsiteY2" fmla="*/ 936014 h 936104"/>
              <a:gd name="connsiteX3" fmla="*/ 468052 w 468946"/>
              <a:gd name="connsiteY3" fmla="*/ 936104 h 936104"/>
              <a:gd name="connsiteX4" fmla="*/ 0 w 468946"/>
              <a:gd name="connsiteY4" fmla="*/ 468052 h 936104"/>
              <a:gd name="connsiteX5" fmla="*/ 468052 w 468946"/>
              <a:gd name="connsiteY5" fmla="*/ 0 h 9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946" h="936104">
                <a:moveTo>
                  <a:pt x="468052" y="0"/>
                </a:moveTo>
                <a:lnTo>
                  <a:pt x="468946" y="90"/>
                </a:lnTo>
                <a:lnTo>
                  <a:pt x="468946" y="936014"/>
                </a:lnTo>
                <a:lnTo>
                  <a:pt x="468052" y="936104"/>
                </a:lnTo>
                <a:cubicBezTo>
                  <a:pt x="209554" y="936104"/>
                  <a:pt x="0" y="726550"/>
                  <a:pt x="0" y="468052"/>
                </a:cubicBezTo>
                <a:cubicBezTo>
                  <a:pt x="0" y="209554"/>
                  <a:pt x="209554" y="0"/>
                  <a:pt x="468052" y="0"/>
                </a:cubicBezTo>
                <a:close/>
              </a:path>
            </a:pathLst>
          </a:custGeom>
          <a:solidFill>
            <a:srgbClr val="02A5E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Clr>
                <a:srgbClr val="ED1A3B"/>
              </a:buClr>
              <a:buSzPct val="80000"/>
            </a:pPr>
            <a:endParaRPr lang="de-AT" sz="1400" dirty="0" err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98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heme" Target="../theme/theme2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10" Type="http://schemas.openxmlformats.org/officeDocument/2006/relationships/image" Target="../media/image10.png"/><Relationship Id="rId4" Type="http://schemas.openxmlformats.org/officeDocument/2006/relationships/vmlDrawing" Target="../drawings/vmlDrawing10.vml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3.vml"/><Relationship Id="rId7" Type="http://schemas.openxmlformats.org/officeDocument/2006/relationships/image" Target="../media/image11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6" Type="http://schemas.openxmlformats.org/officeDocument/2006/relationships/oleObject" Target="../embeddings/oleObject13.bin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777E271B-633C-43C4-AAD4-C0E04BA4AA2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5055109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3" name="think-cell Folie" r:id="rId13" imgW="306" imgH="308" progId="TCLayout.ActiveDocument.1">
                  <p:embed/>
                </p:oleObj>
              </mc:Choice>
              <mc:Fallback>
                <p:oleObj name="think-cell Folie" r:id="rId13" imgW="306" imgH="308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777E271B-633C-43C4-AAD4-C0E04BA4AA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CCDB2E77-ABE5-46C1-93E1-5E3240EC59F7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8" name="Filename" hidden="1"/>
          <p:cNvSpPr txBox="1"/>
          <p:nvPr/>
        </p:nvSpPr>
        <p:spPr>
          <a:xfrm>
            <a:off x="522287" y="7398490"/>
            <a:ext cx="8151401" cy="16277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500" b="0" i="0" u="none" strike="noStrike" kern="1200" cap="none" spc="0" normalizeH="0" baseline="0" noProof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itchFamily="34" charset="0"/>
              </a:rPr>
              <a:t>A:\05 Templates\Powerpoint\Angebotsvorlage\Liska Sabrina\Screenmaster_V03_SL_mit-BDOFarbcode.pptx</a:t>
            </a:r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02334BD7-1964-4F4E-97A3-62DC5DEF84B2}"/>
              </a:ext>
            </a:extLst>
          </p:cNvPr>
          <p:cNvSpPr/>
          <p:nvPr userDrawn="1"/>
        </p:nvSpPr>
        <p:spPr>
          <a:xfrm rot="5400000">
            <a:off x="10842596" y="2872425"/>
            <a:ext cx="360000" cy="360000"/>
          </a:xfrm>
          <a:prstGeom prst="rect">
            <a:avLst/>
          </a:prstGeom>
          <a:solidFill>
            <a:srgbClr val="F1536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AF0DE825-523F-41BA-B83B-9AEECFB9E621}"/>
              </a:ext>
            </a:extLst>
          </p:cNvPr>
          <p:cNvSpPr/>
          <p:nvPr userDrawn="1"/>
        </p:nvSpPr>
        <p:spPr>
          <a:xfrm rot="5400000">
            <a:off x="10842596" y="2433077"/>
            <a:ext cx="360000" cy="360000"/>
          </a:xfrm>
          <a:prstGeom prst="rect">
            <a:avLst/>
          </a:prstGeom>
          <a:solidFill>
            <a:srgbClr val="F68C9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7" name="Rechteck 106">
            <a:extLst>
              <a:ext uri="{FF2B5EF4-FFF2-40B4-BE49-F238E27FC236}">
                <a16:creationId xmlns:a16="http://schemas.microsoft.com/office/drawing/2014/main" id="{FEB23257-655D-4ACD-AD71-DCE9D0A511AF}"/>
              </a:ext>
            </a:extLst>
          </p:cNvPr>
          <p:cNvSpPr/>
          <p:nvPr userDrawn="1"/>
        </p:nvSpPr>
        <p:spPr>
          <a:xfrm rot="5400000">
            <a:off x="10842596" y="1993169"/>
            <a:ext cx="360000" cy="360000"/>
          </a:xfrm>
          <a:prstGeom prst="rect">
            <a:avLst/>
          </a:prstGeom>
          <a:solidFill>
            <a:srgbClr val="FAC5C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8" name="Rechteck 107">
            <a:extLst>
              <a:ext uri="{FF2B5EF4-FFF2-40B4-BE49-F238E27FC236}">
                <a16:creationId xmlns:a16="http://schemas.microsoft.com/office/drawing/2014/main" id="{3A5A70F0-0F22-4147-8BE8-7FE16D145D3C}"/>
              </a:ext>
            </a:extLst>
          </p:cNvPr>
          <p:cNvSpPr/>
          <p:nvPr userDrawn="1"/>
        </p:nvSpPr>
        <p:spPr>
          <a:xfrm rot="5400000">
            <a:off x="10842596" y="4629817"/>
            <a:ext cx="360000" cy="360000"/>
          </a:xfrm>
          <a:prstGeom prst="rect">
            <a:avLst/>
          </a:prstGeom>
          <a:solidFill>
            <a:srgbClr val="A00C2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D2D98572-9662-4FED-9C5C-1B177B3BD5C9}"/>
              </a:ext>
            </a:extLst>
          </p:cNvPr>
          <p:cNvSpPr/>
          <p:nvPr userDrawn="1"/>
        </p:nvSpPr>
        <p:spPr>
          <a:xfrm rot="5400000">
            <a:off x="10842596" y="5069165"/>
            <a:ext cx="360000" cy="3600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703A6066-82FD-4BF5-B84D-FB8452CEE086}"/>
              </a:ext>
            </a:extLst>
          </p:cNvPr>
          <p:cNvSpPr/>
          <p:nvPr userDrawn="1"/>
        </p:nvSpPr>
        <p:spPr>
          <a:xfrm rot="5400000">
            <a:off x="10842596" y="4190469"/>
            <a:ext cx="360000" cy="360000"/>
          </a:xfrm>
          <a:prstGeom prst="rect">
            <a:avLst/>
          </a:prstGeom>
          <a:solidFill>
            <a:srgbClr val="C6102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8F8A1E1D-5D25-427C-8633-9FE05A1F6A31}"/>
              </a:ext>
            </a:extLst>
          </p:cNvPr>
          <p:cNvSpPr/>
          <p:nvPr userDrawn="1"/>
        </p:nvSpPr>
        <p:spPr>
          <a:xfrm rot="5400000">
            <a:off x="10842596" y="3311773"/>
            <a:ext cx="360000" cy="360000"/>
          </a:xfrm>
          <a:prstGeom prst="rect">
            <a:avLst/>
          </a:prstGeom>
          <a:solidFill>
            <a:srgbClr val="ED1A3B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2" name="Rechteck 111">
            <a:extLst>
              <a:ext uri="{FF2B5EF4-FFF2-40B4-BE49-F238E27FC236}">
                <a16:creationId xmlns:a16="http://schemas.microsoft.com/office/drawing/2014/main" id="{DB6AB9A1-40FB-409A-9E99-99B0AAFBFF21}"/>
              </a:ext>
            </a:extLst>
          </p:cNvPr>
          <p:cNvSpPr/>
          <p:nvPr userDrawn="1"/>
        </p:nvSpPr>
        <p:spPr>
          <a:xfrm rot="5400000">
            <a:off x="10842596" y="5505015"/>
            <a:ext cx="360000" cy="360000"/>
          </a:xfrm>
          <a:prstGeom prst="rect">
            <a:avLst/>
          </a:prstGeom>
          <a:solidFill>
            <a:srgbClr val="67091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3" name="Rechteck 112">
            <a:extLst>
              <a:ext uri="{FF2B5EF4-FFF2-40B4-BE49-F238E27FC236}">
                <a16:creationId xmlns:a16="http://schemas.microsoft.com/office/drawing/2014/main" id="{98E4BE1B-E890-47F2-824D-22FEC3C4B897}"/>
              </a:ext>
            </a:extLst>
          </p:cNvPr>
          <p:cNvSpPr/>
          <p:nvPr userDrawn="1"/>
        </p:nvSpPr>
        <p:spPr>
          <a:xfrm rot="5400000">
            <a:off x="11297556" y="2873179"/>
            <a:ext cx="360000" cy="360000"/>
          </a:xfrm>
          <a:prstGeom prst="rect">
            <a:avLst/>
          </a:prstGeom>
          <a:solidFill>
            <a:srgbClr val="B2BDC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4" name="Rechteck 113">
            <a:extLst>
              <a:ext uri="{FF2B5EF4-FFF2-40B4-BE49-F238E27FC236}">
                <a16:creationId xmlns:a16="http://schemas.microsoft.com/office/drawing/2014/main" id="{B1760114-D07E-4B1A-A4BF-2F85BCF7E3E4}"/>
              </a:ext>
            </a:extLst>
          </p:cNvPr>
          <p:cNvSpPr/>
          <p:nvPr userDrawn="1"/>
        </p:nvSpPr>
        <p:spPr>
          <a:xfrm rot="5400000">
            <a:off x="11297556" y="2433968"/>
            <a:ext cx="360000" cy="360000"/>
          </a:xfrm>
          <a:prstGeom prst="rect">
            <a:avLst/>
          </a:prstGeom>
          <a:solidFill>
            <a:srgbClr val="C1CBD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5" name="Rechteck 114">
            <a:extLst>
              <a:ext uri="{FF2B5EF4-FFF2-40B4-BE49-F238E27FC236}">
                <a16:creationId xmlns:a16="http://schemas.microsoft.com/office/drawing/2014/main" id="{C8E482D3-2466-47DC-A253-6DCC241802D0}"/>
              </a:ext>
            </a:extLst>
          </p:cNvPr>
          <p:cNvSpPr/>
          <p:nvPr userDrawn="1"/>
        </p:nvSpPr>
        <p:spPr>
          <a:xfrm rot="5400000">
            <a:off x="11297556" y="4190812"/>
            <a:ext cx="360000" cy="360000"/>
          </a:xfrm>
          <a:prstGeom prst="rect">
            <a:avLst/>
          </a:prstGeom>
          <a:solidFill>
            <a:srgbClr val="4B5D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6" name="Rechteck 115">
            <a:extLst>
              <a:ext uri="{FF2B5EF4-FFF2-40B4-BE49-F238E27FC236}">
                <a16:creationId xmlns:a16="http://schemas.microsoft.com/office/drawing/2014/main" id="{D325EEC0-8127-41D4-82FC-528350B9B48A}"/>
              </a:ext>
            </a:extLst>
          </p:cNvPr>
          <p:cNvSpPr/>
          <p:nvPr userDrawn="1"/>
        </p:nvSpPr>
        <p:spPr>
          <a:xfrm rot="5400000">
            <a:off x="11297556" y="3751601"/>
            <a:ext cx="360000" cy="360000"/>
          </a:xfrm>
          <a:prstGeom prst="rect">
            <a:avLst/>
          </a:prstGeom>
          <a:solidFill>
            <a:srgbClr val="657C91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7" name="Rechteck 116">
            <a:extLst>
              <a:ext uri="{FF2B5EF4-FFF2-40B4-BE49-F238E27FC236}">
                <a16:creationId xmlns:a16="http://schemas.microsoft.com/office/drawing/2014/main" id="{945EEBF8-1385-43BB-B574-B5D91DCAEB69}"/>
              </a:ext>
            </a:extLst>
          </p:cNvPr>
          <p:cNvSpPr/>
          <p:nvPr userDrawn="1"/>
        </p:nvSpPr>
        <p:spPr>
          <a:xfrm rot="5400000">
            <a:off x="11297556" y="3312390"/>
            <a:ext cx="360000" cy="360000"/>
          </a:xfrm>
          <a:prstGeom prst="rect">
            <a:avLst/>
          </a:prstGeom>
          <a:solidFill>
            <a:srgbClr val="8B9CA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8" name="Rechteck 117">
            <a:extLst>
              <a:ext uri="{FF2B5EF4-FFF2-40B4-BE49-F238E27FC236}">
                <a16:creationId xmlns:a16="http://schemas.microsoft.com/office/drawing/2014/main" id="{7719CBEC-1C67-4244-AEC4-555C7B4F0526}"/>
              </a:ext>
            </a:extLst>
          </p:cNvPr>
          <p:cNvSpPr/>
          <p:nvPr userDrawn="1"/>
        </p:nvSpPr>
        <p:spPr>
          <a:xfrm rot="5400000">
            <a:off x="10842596" y="3751121"/>
            <a:ext cx="360000" cy="360000"/>
          </a:xfrm>
          <a:prstGeom prst="rect">
            <a:avLst/>
          </a:prstGeom>
          <a:solidFill>
            <a:srgbClr val="D1113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9" name="Rechteck 118">
            <a:extLst>
              <a:ext uri="{FF2B5EF4-FFF2-40B4-BE49-F238E27FC236}">
                <a16:creationId xmlns:a16="http://schemas.microsoft.com/office/drawing/2014/main" id="{A9261BF1-9498-4563-B876-A538BDD5BA58}"/>
              </a:ext>
            </a:extLst>
          </p:cNvPr>
          <p:cNvSpPr/>
          <p:nvPr userDrawn="1"/>
        </p:nvSpPr>
        <p:spPr>
          <a:xfrm rot="5400000">
            <a:off x="11297556" y="1994757"/>
            <a:ext cx="360000" cy="360000"/>
          </a:xfrm>
          <a:prstGeom prst="rect">
            <a:avLst/>
          </a:prstGeom>
          <a:solidFill>
            <a:srgbClr val="D8DEE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0" name="Rechteck 119">
            <a:extLst>
              <a:ext uri="{FF2B5EF4-FFF2-40B4-BE49-F238E27FC236}">
                <a16:creationId xmlns:a16="http://schemas.microsoft.com/office/drawing/2014/main" id="{CEC63D24-DD64-4C3A-8534-055DE5D73C11}"/>
              </a:ext>
            </a:extLst>
          </p:cNvPr>
          <p:cNvSpPr/>
          <p:nvPr userDrawn="1"/>
        </p:nvSpPr>
        <p:spPr>
          <a:xfrm rot="5400000">
            <a:off x="11297556" y="1555739"/>
            <a:ext cx="360000" cy="360000"/>
          </a:xfrm>
          <a:prstGeom prst="rect">
            <a:avLst/>
          </a:prstGeom>
          <a:solidFill>
            <a:srgbClr val="E9ECE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1" name="Rechteck 120">
            <a:extLst>
              <a:ext uri="{FF2B5EF4-FFF2-40B4-BE49-F238E27FC236}">
                <a16:creationId xmlns:a16="http://schemas.microsoft.com/office/drawing/2014/main" id="{BFB4322F-6280-4BF4-985B-7B28C6D6842A}"/>
              </a:ext>
            </a:extLst>
          </p:cNvPr>
          <p:cNvSpPr/>
          <p:nvPr userDrawn="1"/>
        </p:nvSpPr>
        <p:spPr>
          <a:xfrm rot="5400000">
            <a:off x="11745190" y="4190469"/>
            <a:ext cx="360000" cy="360000"/>
          </a:xfrm>
          <a:prstGeom prst="rect">
            <a:avLst/>
          </a:prstGeom>
          <a:solidFill>
            <a:srgbClr val="51515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2" name="Rechteck 121">
            <a:extLst>
              <a:ext uri="{FF2B5EF4-FFF2-40B4-BE49-F238E27FC236}">
                <a16:creationId xmlns:a16="http://schemas.microsoft.com/office/drawing/2014/main" id="{B23B5C52-9DA2-487F-9A80-61AA48BDD543}"/>
              </a:ext>
            </a:extLst>
          </p:cNvPr>
          <p:cNvSpPr/>
          <p:nvPr userDrawn="1"/>
        </p:nvSpPr>
        <p:spPr>
          <a:xfrm rot="5400000">
            <a:off x="11745190" y="3751121"/>
            <a:ext cx="360000" cy="360000"/>
          </a:xfrm>
          <a:prstGeom prst="rect">
            <a:avLst/>
          </a:prstGeom>
          <a:solidFill>
            <a:srgbClr val="6D6D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3" name="Rechteck 122">
            <a:extLst>
              <a:ext uri="{FF2B5EF4-FFF2-40B4-BE49-F238E27FC236}">
                <a16:creationId xmlns:a16="http://schemas.microsoft.com/office/drawing/2014/main" id="{91D66171-78B8-4A17-AC9D-88641BBE5D8D}"/>
              </a:ext>
            </a:extLst>
          </p:cNvPr>
          <p:cNvSpPr/>
          <p:nvPr userDrawn="1"/>
        </p:nvSpPr>
        <p:spPr>
          <a:xfrm rot="5400000">
            <a:off x="11297556" y="1116528"/>
            <a:ext cx="360000" cy="360000"/>
          </a:xfrm>
          <a:prstGeom prst="rect">
            <a:avLst/>
          </a:prstGeom>
          <a:solidFill>
            <a:srgbClr val="F1F3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4" name="Rechteck 123">
            <a:extLst>
              <a:ext uri="{FF2B5EF4-FFF2-40B4-BE49-F238E27FC236}">
                <a16:creationId xmlns:a16="http://schemas.microsoft.com/office/drawing/2014/main" id="{1ED21F07-D1FC-4AA4-8827-72BB7C1B8871}"/>
              </a:ext>
            </a:extLst>
          </p:cNvPr>
          <p:cNvSpPr/>
          <p:nvPr userDrawn="1"/>
        </p:nvSpPr>
        <p:spPr>
          <a:xfrm rot="5400000">
            <a:off x="11745190" y="4633354"/>
            <a:ext cx="360000" cy="360000"/>
          </a:xfrm>
          <a:prstGeom prst="rect">
            <a:avLst/>
          </a:prstGeom>
          <a:solidFill>
            <a:srgbClr val="404040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5" name="Rechteck 124">
            <a:extLst>
              <a:ext uri="{FF2B5EF4-FFF2-40B4-BE49-F238E27FC236}">
                <a16:creationId xmlns:a16="http://schemas.microsoft.com/office/drawing/2014/main" id="{6EB919DD-C8F9-4228-BDB7-E8BF87615141}"/>
              </a:ext>
            </a:extLst>
          </p:cNvPr>
          <p:cNvSpPr/>
          <p:nvPr userDrawn="1"/>
        </p:nvSpPr>
        <p:spPr>
          <a:xfrm rot="5400000">
            <a:off x="12191885" y="3313930"/>
            <a:ext cx="360000" cy="360000"/>
          </a:xfrm>
          <a:prstGeom prst="rect">
            <a:avLst/>
          </a:prstGeom>
          <a:solidFill>
            <a:srgbClr val="2CBEB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6" name="Rechteck 125">
            <a:extLst>
              <a:ext uri="{FF2B5EF4-FFF2-40B4-BE49-F238E27FC236}">
                <a16:creationId xmlns:a16="http://schemas.microsoft.com/office/drawing/2014/main" id="{8A852220-CFD3-454F-9D8B-A14CDA28EBEA}"/>
              </a:ext>
            </a:extLst>
          </p:cNvPr>
          <p:cNvSpPr/>
          <p:nvPr userDrawn="1"/>
        </p:nvSpPr>
        <p:spPr>
          <a:xfrm rot="5400000">
            <a:off x="12640458" y="3316087"/>
            <a:ext cx="360000" cy="360000"/>
          </a:xfrm>
          <a:prstGeom prst="rect">
            <a:avLst/>
          </a:prstGeom>
          <a:solidFill>
            <a:srgbClr val="E3945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7" name="Rechteck 126">
            <a:extLst>
              <a:ext uri="{FF2B5EF4-FFF2-40B4-BE49-F238E27FC236}">
                <a16:creationId xmlns:a16="http://schemas.microsoft.com/office/drawing/2014/main" id="{7FD4057A-EA31-4CF8-B09A-63EE61597118}"/>
              </a:ext>
            </a:extLst>
          </p:cNvPr>
          <p:cNvSpPr/>
          <p:nvPr userDrawn="1"/>
        </p:nvSpPr>
        <p:spPr>
          <a:xfrm rot="5400000">
            <a:off x="12191885" y="3751121"/>
            <a:ext cx="360000" cy="360000"/>
          </a:xfrm>
          <a:prstGeom prst="rect">
            <a:avLst/>
          </a:prstGeom>
          <a:solidFill>
            <a:srgbClr val="26A2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8" name="Rechteck 127">
            <a:extLst>
              <a:ext uri="{FF2B5EF4-FFF2-40B4-BE49-F238E27FC236}">
                <a16:creationId xmlns:a16="http://schemas.microsoft.com/office/drawing/2014/main" id="{4EFF8B93-B30C-4992-8D25-C29C7665E643}"/>
              </a:ext>
            </a:extLst>
          </p:cNvPr>
          <p:cNvSpPr/>
          <p:nvPr userDrawn="1"/>
        </p:nvSpPr>
        <p:spPr>
          <a:xfrm rot="5400000">
            <a:off x="12640458" y="3748120"/>
            <a:ext cx="360000" cy="360000"/>
          </a:xfrm>
          <a:prstGeom prst="rect">
            <a:avLst/>
          </a:prstGeom>
          <a:solidFill>
            <a:srgbClr val="DF8639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9" name="Rechteck 128">
            <a:extLst>
              <a:ext uri="{FF2B5EF4-FFF2-40B4-BE49-F238E27FC236}">
                <a16:creationId xmlns:a16="http://schemas.microsoft.com/office/drawing/2014/main" id="{2232979D-08BD-4C4A-A2C3-1530646A7D26}"/>
              </a:ext>
            </a:extLst>
          </p:cNvPr>
          <p:cNvSpPr/>
          <p:nvPr userDrawn="1"/>
        </p:nvSpPr>
        <p:spPr>
          <a:xfrm rot="5400000">
            <a:off x="12191885" y="4194006"/>
            <a:ext cx="360000" cy="360000"/>
          </a:xfrm>
          <a:prstGeom prst="rect">
            <a:avLst/>
          </a:prstGeom>
          <a:solidFill>
            <a:srgbClr val="218F8B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0" name="Rechteck 129">
            <a:extLst>
              <a:ext uri="{FF2B5EF4-FFF2-40B4-BE49-F238E27FC236}">
                <a16:creationId xmlns:a16="http://schemas.microsoft.com/office/drawing/2014/main" id="{63335D60-75E3-4B76-A29D-664714491C51}"/>
              </a:ext>
            </a:extLst>
          </p:cNvPr>
          <p:cNvSpPr/>
          <p:nvPr userDrawn="1"/>
        </p:nvSpPr>
        <p:spPr>
          <a:xfrm rot="5400000">
            <a:off x="12640458" y="4194006"/>
            <a:ext cx="360000" cy="360000"/>
          </a:xfrm>
          <a:prstGeom prst="rect">
            <a:avLst/>
          </a:prstGeom>
          <a:solidFill>
            <a:srgbClr val="CA6D2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1" name="Rechteck 130">
            <a:extLst>
              <a:ext uri="{FF2B5EF4-FFF2-40B4-BE49-F238E27FC236}">
                <a16:creationId xmlns:a16="http://schemas.microsoft.com/office/drawing/2014/main" id="{4779C4BB-24CF-4260-8096-FDCBD43561E4}"/>
              </a:ext>
            </a:extLst>
          </p:cNvPr>
          <p:cNvSpPr/>
          <p:nvPr userDrawn="1"/>
        </p:nvSpPr>
        <p:spPr>
          <a:xfrm rot="5400000">
            <a:off x="11745190" y="3311773"/>
            <a:ext cx="360000" cy="360000"/>
          </a:xfrm>
          <a:prstGeom prst="rect">
            <a:avLst/>
          </a:prstGeom>
          <a:solidFill>
            <a:srgbClr val="8C8C8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2" name="Rechteck 131">
            <a:extLst>
              <a:ext uri="{FF2B5EF4-FFF2-40B4-BE49-F238E27FC236}">
                <a16:creationId xmlns:a16="http://schemas.microsoft.com/office/drawing/2014/main" id="{8FFDA816-2A2B-47BB-909D-60F466673546}"/>
              </a:ext>
            </a:extLst>
          </p:cNvPr>
          <p:cNvSpPr/>
          <p:nvPr userDrawn="1"/>
        </p:nvSpPr>
        <p:spPr>
          <a:xfrm rot="5400000">
            <a:off x="11745190" y="2872425"/>
            <a:ext cx="360000" cy="360000"/>
          </a:xfrm>
          <a:prstGeom prst="rect">
            <a:avLst/>
          </a:prstGeom>
          <a:solidFill>
            <a:srgbClr val="AEAEA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3" name="Rechteck 132">
            <a:extLst>
              <a:ext uri="{FF2B5EF4-FFF2-40B4-BE49-F238E27FC236}">
                <a16:creationId xmlns:a16="http://schemas.microsoft.com/office/drawing/2014/main" id="{45762436-6740-4AE0-8863-28975D7D10D8}"/>
              </a:ext>
            </a:extLst>
          </p:cNvPr>
          <p:cNvSpPr/>
          <p:nvPr userDrawn="1"/>
        </p:nvSpPr>
        <p:spPr>
          <a:xfrm rot="5400000">
            <a:off x="11745190" y="2434105"/>
            <a:ext cx="360000" cy="360000"/>
          </a:xfrm>
          <a:prstGeom prst="rect">
            <a:avLst/>
          </a:prstGeom>
          <a:solidFill>
            <a:srgbClr val="CBCBC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4" name="Rechteck 133">
            <a:extLst>
              <a:ext uri="{FF2B5EF4-FFF2-40B4-BE49-F238E27FC236}">
                <a16:creationId xmlns:a16="http://schemas.microsoft.com/office/drawing/2014/main" id="{78265B1C-C2BF-493F-AC00-7068D149C498}"/>
              </a:ext>
            </a:extLst>
          </p:cNvPr>
          <p:cNvSpPr/>
          <p:nvPr userDrawn="1"/>
        </p:nvSpPr>
        <p:spPr>
          <a:xfrm rot="5400000">
            <a:off x="12191885" y="4629817"/>
            <a:ext cx="360000" cy="360000"/>
          </a:xfrm>
          <a:prstGeom prst="rect">
            <a:avLst/>
          </a:prstGeom>
          <a:solidFill>
            <a:srgbClr val="1971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5" name="Rechteck 134">
            <a:extLst>
              <a:ext uri="{FF2B5EF4-FFF2-40B4-BE49-F238E27FC236}">
                <a16:creationId xmlns:a16="http://schemas.microsoft.com/office/drawing/2014/main" id="{B3D506D1-EF3B-4F79-A653-A2A303D7CFD6}"/>
              </a:ext>
            </a:extLst>
          </p:cNvPr>
          <p:cNvSpPr/>
          <p:nvPr userDrawn="1"/>
        </p:nvSpPr>
        <p:spPr>
          <a:xfrm rot="5400000">
            <a:off x="12191885" y="5069165"/>
            <a:ext cx="360000" cy="360000"/>
          </a:xfrm>
          <a:prstGeom prst="rect">
            <a:avLst/>
          </a:prstGeom>
          <a:solidFill>
            <a:srgbClr val="104C4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6" name="Rechteck 135">
            <a:extLst>
              <a:ext uri="{FF2B5EF4-FFF2-40B4-BE49-F238E27FC236}">
                <a16:creationId xmlns:a16="http://schemas.microsoft.com/office/drawing/2014/main" id="{20C4B76B-E115-45CD-8AA0-2CC83667AFE6}"/>
              </a:ext>
            </a:extLst>
          </p:cNvPr>
          <p:cNvSpPr/>
          <p:nvPr userDrawn="1"/>
        </p:nvSpPr>
        <p:spPr>
          <a:xfrm rot="5400000">
            <a:off x="11745211" y="5073533"/>
            <a:ext cx="360000" cy="360000"/>
          </a:xfrm>
          <a:prstGeom prst="rect">
            <a:avLst/>
          </a:prstGeom>
          <a:solidFill>
            <a:srgbClr val="2A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7" name="Rechteck 136">
            <a:extLst>
              <a:ext uri="{FF2B5EF4-FFF2-40B4-BE49-F238E27FC236}">
                <a16:creationId xmlns:a16="http://schemas.microsoft.com/office/drawing/2014/main" id="{6C2B6BC4-556F-40A4-A998-2BAACEDF632D}"/>
              </a:ext>
            </a:extLst>
          </p:cNvPr>
          <p:cNvSpPr/>
          <p:nvPr userDrawn="1"/>
        </p:nvSpPr>
        <p:spPr>
          <a:xfrm rot="5400000">
            <a:off x="12191885" y="1993729"/>
            <a:ext cx="360000" cy="360000"/>
          </a:xfrm>
          <a:prstGeom prst="rect">
            <a:avLst/>
          </a:prstGeom>
          <a:solidFill>
            <a:srgbClr val="9FE9E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8" name="Rechteck 137">
            <a:extLst>
              <a:ext uri="{FF2B5EF4-FFF2-40B4-BE49-F238E27FC236}">
                <a16:creationId xmlns:a16="http://schemas.microsoft.com/office/drawing/2014/main" id="{3BCE7172-FBAA-46AC-A912-452E928828BC}"/>
              </a:ext>
            </a:extLst>
          </p:cNvPr>
          <p:cNvSpPr/>
          <p:nvPr userDrawn="1"/>
        </p:nvSpPr>
        <p:spPr>
          <a:xfrm rot="5400000">
            <a:off x="12191885" y="2433077"/>
            <a:ext cx="360000" cy="360000"/>
          </a:xfrm>
          <a:prstGeom prst="rect">
            <a:avLst/>
          </a:prstGeom>
          <a:solidFill>
            <a:srgbClr val="6DDDD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9" name="Rechteck 138">
            <a:extLst>
              <a:ext uri="{FF2B5EF4-FFF2-40B4-BE49-F238E27FC236}">
                <a16:creationId xmlns:a16="http://schemas.microsoft.com/office/drawing/2014/main" id="{1BC799C7-C009-4CD6-9FD5-0FDB09068895}"/>
              </a:ext>
            </a:extLst>
          </p:cNvPr>
          <p:cNvSpPr/>
          <p:nvPr userDrawn="1"/>
        </p:nvSpPr>
        <p:spPr>
          <a:xfrm rot="5400000">
            <a:off x="12191885" y="2872425"/>
            <a:ext cx="360000" cy="360000"/>
          </a:xfrm>
          <a:prstGeom prst="rect">
            <a:avLst/>
          </a:prstGeom>
          <a:solidFill>
            <a:srgbClr val="34D0C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1" name="Rechteck 140">
            <a:extLst>
              <a:ext uri="{FF2B5EF4-FFF2-40B4-BE49-F238E27FC236}">
                <a16:creationId xmlns:a16="http://schemas.microsoft.com/office/drawing/2014/main" id="{19AA78E2-B549-4A3B-A8FF-BC9C3733C500}"/>
              </a:ext>
            </a:extLst>
          </p:cNvPr>
          <p:cNvSpPr/>
          <p:nvPr userDrawn="1"/>
        </p:nvSpPr>
        <p:spPr>
          <a:xfrm rot="5400000">
            <a:off x="12640458" y="5505015"/>
            <a:ext cx="360000" cy="360000"/>
          </a:xfrm>
          <a:prstGeom prst="rect">
            <a:avLst/>
          </a:prstGeom>
          <a:solidFill>
            <a:srgbClr val="98002E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2" name="Rechteck 141">
            <a:extLst>
              <a:ext uri="{FF2B5EF4-FFF2-40B4-BE49-F238E27FC236}">
                <a16:creationId xmlns:a16="http://schemas.microsoft.com/office/drawing/2014/main" id="{56D468A9-6960-4948-895D-67DB124C218F}"/>
              </a:ext>
            </a:extLst>
          </p:cNvPr>
          <p:cNvSpPr/>
          <p:nvPr userDrawn="1"/>
        </p:nvSpPr>
        <p:spPr>
          <a:xfrm rot="5400000">
            <a:off x="12640458" y="2439791"/>
            <a:ext cx="360000" cy="360000"/>
          </a:xfrm>
          <a:prstGeom prst="rect">
            <a:avLst/>
          </a:prstGeom>
          <a:solidFill>
            <a:srgbClr val="02A5E2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3" name="Rechteck 142">
            <a:extLst>
              <a:ext uri="{FF2B5EF4-FFF2-40B4-BE49-F238E27FC236}">
                <a16:creationId xmlns:a16="http://schemas.microsoft.com/office/drawing/2014/main" id="{92D53B0E-7D97-4CFF-B868-32AE5A8DD6C2}"/>
              </a:ext>
            </a:extLst>
          </p:cNvPr>
          <p:cNvSpPr/>
          <p:nvPr userDrawn="1"/>
        </p:nvSpPr>
        <p:spPr>
          <a:xfrm rot="5400000">
            <a:off x="12640458" y="5069165"/>
            <a:ext cx="360000" cy="360000"/>
          </a:xfrm>
          <a:prstGeom prst="rect">
            <a:avLst/>
          </a:prstGeom>
          <a:solidFill>
            <a:srgbClr val="B13F6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4" name="Rechteck 143">
            <a:extLst>
              <a:ext uri="{FF2B5EF4-FFF2-40B4-BE49-F238E27FC236}">
                <a16:creationId xmlns:a16="http://schemas.microsoft.com/office/drawing/2014/main" id="{59DFC2C9-0A24-4336-932C-B8256533821B}"/>
              </a:ext>
            </a:extLst>
          </p:cNvPr>
          <p:cNvSpPr/>
          <p:nvPr userDrawn="1"/>
        </p:nvSpPr>
        <p:spPr>
          <a:xfrm rot="5400000">
            <a:off x="12640458" y="2000443"/>
            <a:ext cx="360000" cy="360000"/>
          </a:xfrm>
          <a:prstGeom prst="rect">
            <a:avLst/>
          </a:prstGeom>
          <a:solidFill>
            <a:srgbClr val="41BB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5" name="Rechteck 144">
            <a:extLst>
              <a:ext uri="{FF2B5EF4-FFF2-40B4-BE49-F238E27FC236}">
                <a16:creationId xmlns:a16="http://schemas.microsoft.com/office/drawing/2014/main" id="{B0A52E8D-EEB6-436B-AE78-032CCF0078D7}"/>
              </a:ext>
            </a:extLst>
          </p:cNvPr>
          <p:cNvSpPr/>
          <p:nvPr userDrawn="1"/>
        </p:nvSpPr>
        <p:spPr>
          <a:xfrm rot="5400000">
            <a:off x="12640458" y="4629817"/>
            <a:ext cx="360000" cy="360000"/>
          </a:xfrm>
          <a:prstGeom prst="rect">
            <a:avLst/>
          </a:prstGeom>
          <a:solidFill>
            <a:srgbClr val="CB7F9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6" name="Rechteck 145">
            <a:extLst>
              <a:ext uri="{FF2B5EF4-FFF2-40B4-BE49-F238E27FC236}">
                <a16:creationId xmlns:a16="http://schemas.microsoft.com/office/drawing/2014/main" id="{349E61FF-CC2C-4D5D-8577-408A0B3B1E08}"/>
              </a:ext>
            </a:extLst>
          </p:cNvPr>
          <p:cNvSpPr/>
          <p:nvPr userDrawn="1"/>
        </p:nvSpPr>
        <p:spPr>
          <a:xfrm rot="5400000">
            <a:off x="12640458" y="1568410"/>
            <a:ext cx="360000" cy="360000"/>
          </a:xfrm>
          <a:prstGeom prst="rect">
            <a:avLst/>
          </a:prstGeom>
          <a:solidFill>
            <a:srgbClr val="80D2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7" name="Rechteck 146">
            <a:extLst>
              <a:ext uri="{FF2B5EF4-FFF2-40B4-BE49-F238E27FC236}">
                <a16:creationId xmlns:a16="http://schemas.microsoft.com/office/drawing/2014/main" id="{A3BC242D-5DBB-493B-929F-4297A01F1504}"/>
              </a:ext>
            </a:extLst>
          </p:cNvPr>
          <p:cNvSpPr/>
          <p:nvPr userDrawn="1"/>
        </p:nvSpPr>
        <p:spPr>
          <a:xfrm rot="5400000">
            <a:off x="12640458" y="1127401"/>
            <a:ext cx="360000" cy="360000"/>
          </a:xfrm>
          <a:prstGeom prst="rect">
            <a:avLst/>
          </a:prstGeom>
          <a:solidFill>
            <a:srgbClr val="BFE8F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8" name="Rechteck 147">
            <a:extLst>
              <a:ext uri="{FF2B5EF4-FFF2-40B4-BE49-F238E27FC236}">
                <a16:creationId xmlns:a16="http://schemas.microsoft.com/office/drawing/2014/main" id="{FD71F0EC-89C4-4AA2-9F6A-468012997CA2}"/>
              </a:ext>
            </a:extLst>
          </p:cNvPr>
          <p:cNvSpPr/>
          <p:nvPr userDrawn="1"/>
        </p:nvSpPr>
        <p:spPr>
          <a:xfrm rot="5400000">
            <a:off x="12640458" y="2872425"/>
            <a:ext cx="360000" cy="360000"/>
          </a:xfrm>
          <a:prstGeom prst="rect">
            <a:avLst/>
          </a:prstGeom>
          <a:solidFill>
            <a:srgbClr val="0293C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9" name="Rechteck 148">
            <a:extLst>
              <a:ext uri="{FF2B5EF4-FFF2-40B4-BE49-F238E27FC236}">
                <a16:creationId xmlns:a16="http://schemas.microsoft.com/office/drawing/2014/main" id="{7DC54027-93B0-4982-A773-862A031D33D1}"/>
              </a:ext>
            </a:extLst>
          </p:cNvPr>
          <p:cNvSpPr/>
          <p:nvPr userDrawn="1"/>
        </p:nvSpPr>
        <p:spPr>
          <a:xfrm rot="5400000">
            <a:off x="12640458" y="5954545"/>
            <a:ext cx="360000" cy="360000"/>
          </a:xfrm>
          <a:prstGeom prst="rect">
            <a:avLst/>
          </a:prstGeom>
          <a:solidFill>
            <a:srgbClr val="82002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0" name="Rechteck 149">
            <a:extLst>
              <a:ext uri="{FF2B5EF4-FFF2-40B4-BE49-F238E27FC236}">
                <a16:creationId xmlns:a16="http://schemas.microsoft.com/office/drawing/2014/main" id="{91668C8A-995B-414B-97BB-BF7228930D81}"/>
              </a:ext>
            </a:extLst>
          </p:cNvPr>
          <p:cNvSpPr/>
          <p:nvPr userDrawn="1"/>
        </p:nvSpPr>
        <p:spPr>
          <a:xfrm rot="5400000">
            <a:off x="11745190" y="1999849"/>
            <a:ext cx="360000" cy="360000"/>
          </a:xfrm>
          <a:prstGeom prst="rect">
            <a:avLst/>
          </a:prstGeom>
          <a:solidFill>
            <a:srgbClr val="E7E7E7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2" name="Rechteck 151">
            <a:extLst>
              <a:ext uri="{FF2B5EF4-FFF2-40B4-BE49-F238E27FC236}">
                <a16:creationId xmlns:a16="http://schemas.microsoft.com/office/drawing/2014/main" id="{A15769DE-E54F-49FF-8BC6-6CE38A91B675}"/>
              </a:ext>
            </a:extLst>
          </p:cNvPr>
          <p:cNvSpPr/>
          <p:nvPr userDrawn="1"/>
        </p:nvSpPr>
        <p:spPr>
          <a:xfrm rot="5400000">
            <a:off x="11297556" y="4629817"/>
            <a:ext cx="360000" cy="360000"/>
          </a:xfrm>
          <a:prstGeom prst="rect">
            <a:avLst/>
          </a:prstGeom>
          <a:solidFill>
            <a:srgbClr val="34404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B0082FD0-7EFA-4BDC-979C-5FCBFE13F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875" y="1763714"/>
            <a:ext cx="9561513" cy="50466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7737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101" r:id="rId2"/>
    <p:sldLayoutId id="2147484096" r:id="rId3"/>
    <p:sldLayoutId id="2147484102" r:id="rId4"/>
    <p:sldLayoutId id="2147484097" r:id="rId5"/>
    <p:sldLayoutId id="2147484098" r:id="rId6"/>
    <p:sldLayoutId id="2147484099" r:id="rId7"/>
    <p:sldLayoutId id="2147484100" r:id="rId8"/>
  </p:sldLayoutIdLst>
  <p:hf sldNum="0" hdr="0" ftr="0" dt="0"/>
  <p:txStyles>
    <p:titleStyle>
      <a:lvl1pPr algn="l" defTabSz="966246" rtl="0" eaLnBrk="1" latinLnBrk="0" hangingPunct="1">
        <a:lnSpc>
          <a:spcPct val="80000"/>
        </a:lnSpc>
        <a:spcBef>
          <a:spcPct val="0"/>
        </a:spcBef>
        <a:buNone/>
        <a:defRPr sz="1800" b="1" kern="1200" cap="all" baseline="0">
          <a:solidFill>
            <a:schemeClr val="tx2"/>
          </a:solidFill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252000" marR="0" indent="-252000" algn="l" defTabSz="966246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80000"/>
        <a:buFont typeface="Wingdings 3" panose="05040102010807070707" pitchFamily="18" charset="2"/>
        <a:buChar char="u"/>
        <a:tabLst/>
        <a:defRPr kumimoji="0" lang="de-DE" sz="14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  <a:sym typeface="Arial"/>
        </a:defRPr>
      </a:lvl1pPr>
      <a:lvl2pPr marL="488950" indent="-252000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kumimoji="0" lang="de-DE" sz="1400" b="0" i="0" u="none" strike="noStrike" kern="1200" cap="none" spc="0" normalizeH="0" baseline="0" dirty="0" smtClean="0">
          <a:ln>
            <a:noFill/>
          </a:ln>
          <a:solidFill>
            <a:srgbClr val="404040"/>
          </a:solidFill>
          <a:effectLst/>
          <a:uLnTx/>
          <a:uFillTx/>
          <a:latin typeface="Trebuchet MS" panose="020B0603020202020204" pitchFamily="34" charset="0"/>
          <a:ea typeface="+mn-ea"/>
          <a:cs typeface="+mn-cs"/>
          <a:sym typeface="Arial"/>
        </a:defRPr>
      </a:lvl2pPr>
      <a:lvl3pPr marL="738000" indent="-252000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kumimoji="0" lang="de-DE" sz="1200" b="0" i="0" u="none" strike="noStrike" kern="1200" cap="none" spc="0" normalizeH="0" baseline="0" dirty="0" smtClean="0">
          <a:ln>
            <a:noFill/>
          </a:ln>
          <a:solidFill>
            <a:srgbClr val="404040"/>
          </a:solidFill>
          <a:effectLst/>
          <a:uLnTx/>
          <a:uFillTx/>
          <a:latin typeface="Trebuchet MS" panose="020B0603020202020204" pitchFamily="34" charset="0"/>
          <a:ea typeface="+mn-ea"/>
          <a:cs typeface="+mn-cs"/>
          <a:sym typeface="Arial"/>
        </a:defRPr>
      </a:lvl3pPr>
      <a:lvl4pPr marL="993600" indent="-252000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lang="de-DE" sz="900" b="0" i="0" kern="1200" dirty="0" smtClean="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4pPr>
      <a:lvl5pPr marL="1227600" indent="-252000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tabLst>
          <a:tab pos="714375" algn="l"/>
        </a:tabLst>
        <a:defRPr lang="de-AT" sz="900" b="0" kern="1200" dirty="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5pPr>
      <a:lvl6pPr marL="288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•"/>
        <a:defRPr sz="900" kern="1200" baseline="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6pPr>
      <a:lvl7pPr marL="432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–"/>
        <a:defRPr sz="9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7pPr>
      <a:lvl8pPr marL="576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◦"/>
        <a:defRPr sz="9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8pPr>
      <a:lvl9pPr marL="720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1"/>
        </a:buClr>
        <a:buFont typeface="Trebuchet MS" panose="020B0603020202020204" pitchFamily="34" charset="0"/>
        <a:buChar char="–"/>
        <a:defRPr sz="900" kern="1200" baseline="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9pPr>
    </p:bodyStyle>
    <p:otherStyle>
      <a:defPPr>
        <a:defRPr/>
      </a:defPPr>
      <a:lvl1pPr marL="0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12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24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370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249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561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8739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186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498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11">
          <p15:clr>
            <a:srgbClr val="F26B43"/>
          </p15:clr>
        </p15:guide>
        <p15:guide id="2" orient="horz" pos="4196">
          <p15:clr>
            <a:srgbClr val="F26B43"/>
          </p15:clr>
        </p15:guide>
        <p15:guide id="3" pos="250">
          <p15:clr>
            <a:srgbClr val="F26B43"/>
          </p15:clr>
        </p15:guide>
        <p15:guide id="4" pos="6488">
          <p15:clr>
            <a:srgbClr val="F26B43"/>
          </p15:clr>
        </p15:guide>
        <p15:guide id="5" pos="3255">
          <p15:clr>
            <a:srgbClr val="F26B43"/>
          </p15:clr>
        </p15:guide>
        <p15:guide id="6" pos="3481">
          <p15:clr>
            <a:srgbClr val="F26B43"/>
          </p15:clr>
        </p15:guide>
        <p15:guide id="7" orient="horz" pos="885">
          <p15:clr>
            <a:srgbClr val="F26B43"/>
          </p15:clr>
        </p15:guide>
        <p15:guide id="8" orient="horz">
          <p15:clr>
            <a:srgbClr val="A4A3A4"/>
          </p15:clr>
        </p15:guide>
        <p15:guide id="9" orient="horz" pos="4763">
          <p15:clr>
            <a:srgbClr val="A4A3A4"/>
          </p15:clr>
        </p15:guide>
        <p15:guide id="10">
          <p15:clr>
            <a:srgbClr val="A4A3A4"/>
          </p15:clr>
        </p15:guide>
        <p15:guide id="11" pos="6736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8AA87AB1-0195-4AFA-89AC-0AC561413B4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485862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think-cell Folie" r:id="rId7" imgW="270" imgH="270" progId="TCLayout.ActiveDocument.1">
                  <p:embed/>
                </p:oleObj>
              </mc:Choice>
              <mc:Fallback>
                <p:oleObj name="think-cell Folie" r:id="rId7" imgW="270" imgH="27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8AA87AB1-0195-4AFA-89AC-0AC561413B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D447DF83-A46D-4380-8E41-298577867923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8" name="Filename" hidden="1"/>
          <p:cNvSpPr txBox="1"/>
          <p:nvPr/>
        </p:nvSpPr>
        <p:spPr>
          <a:xfrm>
            <a:off x="522287" y="7398490"/>
            <a:ext cx="8151401" cy="16277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500" b="0" i="0" u="none" strike="noStrike" kern="1200" cap="none" spc="0" normalizeH="0" baseline="0" noProof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itchFamily="34" charset="0"/>
              </a:rPr>
              <a:t>A:\05 Templates\Powerpoint\Angebotsvorlage\Liska Sabrina\Screenmaster_V03_SL_mit-BDOFarbcode.pptx</a:t>
            </a:r>
          </a:p>
        </p:txBody>
      </p:sp>
      <p:sp>
        <p:nvSpPr>
          <p:cNvPr id="69" name="Page No">
            <a:extLst>
              <a:ext uri="{FF2B5EF4-FFF2-40B4-BE49-F238E27FC236}">
                <a16:creationId xmlns:a16="http://schemas.microsoft.com/office/drawing/2014/main" id="{05D738F6-9135-4370-8C3C-155BBA799C5C}"/>
              </a:ext>
            </a:extLst>
          </p:cNvPr>
          <p:cNvSpPr txBox="1">
            <a:spLocks/>
          </p:cNvSpPr>
          <p:nvPr userDrawn="1"/>
        </p:nvSpPr>
        <p:spPr>
          <a:xfrm>
            <a:off x="6679589" y="5404888"/>
            <a:ext cx="358775" cy="13983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/>
            </a:defPPr>
            <a:lvl1pPr marL="0" algn="ctr" defTabSz="966246" rtl="0" eaLnBrk="1" latinLnBrk="0" hangingPunct="1">
              <a:defRPr sz="800" b="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Aharoni" pitchFamily="2" charset="-79"/>
              </a:defRPr>
            </a:lvl1pPr>
            <a:lvl2pPr marL="48312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624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9370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249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561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8739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186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498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srgbClr val="ED1A3B"/>
              </a:solidFill>
              <a:effectLst/>
              <a:uLnTx/>
              <a:uFillTx/>
              <a:latin typeface="Trebuchet MS"/>
              <a:ea typeface="+mn-ea"/>
              <a:cs typeface="Aharoni" pitchFamily="2" charset="-79"/>
            </a:endParaRPr>
          </a:p>
        </p:txBody>
      </p:sp>
      <p:sp>
        <p:nvSpPr>
          <p:cNvPr id="50" name="Page No">
            <a:extLst>
              <a:ext uri="{FF2B5EF4-FFF2-40B4-BE49-F238E27FC236}">
                <a16:creationId xmlns:a16="http://schemas.microsoft.com/office/drawing/2014/main" id="{D0B98924-D818-47BF-817A-E124D0B96C71}"/>
              </a:ext>
            </a:extLst>
          </p:cNvPr>
          <p:cNvSpPr txBox="1">
            <a:spLocks/>
          </p:cNvSpPr>
          <p:nvPr userDrawn="1"/>
        </p:nvSpPr>
        <p:spPr>
          <a:xfrm>
            <a:off x="5165846" y="7226414"/>
            <a:ext cx="360242" cy="99952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800" b="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Aharoni" pitchFamily="2" charset="-79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26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srgbClr val="ED1A3B"/>
              </a:solidFill>
              <a:effectLst/>
              <a:uLnTx/>
              <a:uFillTx/>
              <a:latin typeface="Trebuchet MS"/>
              <a:ea typeface="+mn-ea"/>
              <a:cs typeface="Aharoni" pitchFamily="2" charset="-79"/>
            </a:endParaRPr>
          </a:p>
        </p:txBody>
      </p:sp>
      <p:pic>
        <p:nvPicPr>
          <p:cNvPr id="66" name="Grafik 65">
            <a:extLst>
              <a:ext uri="{FF2B5EF4-FFF2-40B4-BE49-F238E27FC236}">
                <a16:creationId xmlns:a16="http://schemas.microsoft.com/office/drawing/2014/main" id="{24C3B10B-CB38-4C16-A476-DD02948C008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522" y="7108214"/>
            <a:ext cx="721437" cy="277101"/>
          </a:xfrm>
          <a:prstGeom prst="rect">
            <a:avLst/>
          </a:prstGeom>
        </p:spPr>
      </p:pic>
      <p:sp>
        <p:nvSpPr>
          <p:cNvPr id="99" name="Rechteck 98">
            <a:extLst>
              <a:ext uri="{FF2B5EF4-FFF2-40B4-BE49-F238E27FC236}">
                <a16:creationId xmlns:a16="http://schemas.microsoft.com/office/drawing/2014/main" id="{536AD807-9B92-4AAF-B622-3756BCCA2507}"/>
              </a:ext>
            </a:extLst>
          </p:cNvPr>
          <p:cNvSpPr/>
          <p:nvPr userDrawn="1"/>
        </p:nvSpPr>
        <p:spPr>
          <a:xfrm rot="5400000">
            <a:off x="10842596" y="2872425"/>
            <a:ext cx="360000" cy="360000"/>
          </a:xfrm>
          <a:prstGeom prst="rect">
            <a:avLst/>
          </a:prstGeom>
          <a:solidFill>
            <a:srgbClr val="F1536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06AA3144-C0E4-4DC5-8877-59F63DB46612}"/>
              </a:ext>
            </a:extLst>
          </p:cNvPr>
          <p:cNvSpPr/>
          <p:nvPr userDrawn="1"/>
        </p:nvSpPr>
        <p:spPr>
          <a:xfrm rot="5400000">
            <a:off x="10842596" y="2433077"/>
            <a:ext cx="360000" cy="360000"/>
          </a:xfrm>
          <a:prstGeom prst="rect">
            <a:avLst/>
          </a:prstGeom>
          <a:solidFill>
            <a:srgbClr val="F68C9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91D58D59-072E-45B1-8158-672C28844AD9}"/>
              </a:ext>
            </a:extLst>
          </p:cNvPr>
          <p:cNvSpPr/>
          <p:nvPr userDrawn="1"/>
        </p:nvSpPr>
        <p:spPr>
          <a:xfrm rot="5400000">
            <a:off x="10842596" y="1993169"/>
            <a:ext cx="360000" cy="360000"/>
          </a:xfrm>
          <a:prstGeom prst="rect">
            <a:avLst/>
          </a:prstGeom>
          <a:solidFill>
            <a:srgbClr val="FAC5C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2" name="Rechteck 101">
            <a:extLst>
              <a:ext uri="{FF2B5EF4-FFF2-40B4-BE49-F238E27FC236}">
                <a16:creationId xmlns:a16="http://schemas.microsoft.com/office/drawing/2014/main" id="{51C5466F-AD52-4E9C-95F0-03A0F55D05BB}"/>
              </a:ext>
            </a:extLst>
          </p:cNvPr>
          <p:cNvSpPr/>
          <p:nvPr userDrawn="1"/>
        </p:nvSpPr>
        <p:spPr>
          <a:xfrm rot="5400000">
            <a:off x="10842596" y="4629817"/>
            <a:ext cx="360000" cy="360000"/>
          </a:xfrm>
          <a:prstGeom prst="rect">
            <a:avLst/>
          </a:prstGeom>
          <a:solidFill>
            <a:srgbClr val="A00C2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3" name="Rechteck 102">
            <a:extLst>
              <a:ext uri="{FF2B5EF4-FFF2-40B4-BE49-F238E27FC236}">
                <a16:creationId xmlns:a16="http://schemas.microsoft.com/office/drawing/2014/main" id="{9F7D9B87-8E88-4657-B745-98E7512F2D8C}"/>
              </a:ext>
            </a:extLst>
          </p:cNvPr>
          <p:cNvSpPr/>
          <p:nvPr userDrawn="1"/>
        </p:nvSpPr>
        <p:spPr>
          <a:xfrm rot="5400000">
            <a:off x="10842596" y="5069165"/>
            <a:ext cx="360000" cy="3600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4" name="Rechteck 103">
            <a:extLst>
              <a:ext uri="{FF2B5EF4-FFF2-40B4-BE49-F238E27FC236}">
                <a16:creationId xmlns:a16="http://schemas.microsoft.com/office/drawing/2014/main" id="{247A689E-851B-4995-BFD5-39EAA527E4F6}"/>
              </a:ext>
            </a:extLst>
          </p:cNvPr>
          <p:cNvSpPr/>
          <p:nvPr userDrawn="1"/>
        </p:nvSpPr>
        <p:spPr>
          <a:xfrm rot="5400000">
            <a:off x="10842596" y="4190469"/>
            <a:ext cx="360000" cy="360000"/>
          </a:xfrm>
          <a:prstGeom prst="rect">
            <a:avLst/>
          </a:prstGeom>
          <a:solidFill>
            <a:srgbClr val="C6102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A1BBCE19-D76E-4311-B2E2-D575881AE995}"/>
              </a:ext>
            </a:extLst>
          </p:cNvPr>
          <p:cNvSpPr/>
          <p:nvPr userDrawn="1"/>
        </p:nvSpPr>
        <p:spPr>
          <a:xfrm rot="5400000">
            <a:off x="10842596" y="3311773"/>
            <a:ext cx="360000" cy="360000"/>
          </a:xfrm>
          <a:prstGeom prst="rect">
            <a:avLst/>
          </a:prstGeom>
          <a:solidFill>
            <a:srgbClr val="ED1A3B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8" name="Rechteck 107">
            <a:extLst>
              <a:ext uri="{FF2B5EF4-FFF2-40B4-BE49-F238E27FC236}">
                <a16:creationId xmlns:a16="http://schemas.microsoft.com/office/drawing/2014/main" id="{3BD05960-AA71-4FBC-99BE-BC7DB6129135}"/>
              </a:ext>
            </a:extLst>
          </p:cNvPr>
          <p:cNvSpPr/>
          <p:nvPr userDrawn="1"/>
        </p:nvSpPr>
        <p:spPr>
          <a:xfrm rot="5400000">
            <a:off x="10842596" y="5505015"/>
            <a:ext cx="360000" cy="360000"/>
          </a:xfrm>
          <a:prstGeom prst="rect">
            <a:avLst/>
          </a:prstGeom>
          <a:solidFill>
            <a:srgbClr val="67091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C77FC766-DC47-4FD2-B369-903D90E40E3A}"/>
              </a:ext>
            </a:extLst>
          </p:cNvPr>
          <p:cNvSpPr/>
          <p:nvPr userDrawn="1"/>
        </p:nvSpPr>
        <p:spPr>
          <a:xfrm rot="5400000">
            <a:off x="11297556" y="2873179"/>
            <a:ext cx="360000" cy="360000"/>
          </a:xfrm>
          <a:prstGeom prst="rect">
            <a:avLst/>
          </a:prstGeom>
          <a:solidFill>
            <a:srgbClr val="B2BDC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D98BBF4E-04B7-43F7-8C9F-4BE6B0285115}"/>
              </a:ext>
            </a:extLst>
          </p:cNvPr>
          <p:cNvSpPr/>
          <p:nvPr userDrawn="1"/>
        </p:nvSpPr>
        <p:spPr>
          <a:xfrm rot="5400000">
            <a:off x="11297556" y="2433968"/>
            <a:ext cx="360000" cy="360000"/>
          </a:xfrm>
          <a:prstGeom prst="rect">
            <a:avLst/>
          </a:prstGeom>
          <a:solidFill>
            <a:srgbClr val="C1CBD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4B732E29-D5D8-4D0B-8FDE-BBBE9D728353}"/>
              </a:ext>
            </a:extLst>
          </p:cNvPr>
          <p:cNvSpPr/>
          <p:nvPr userDrawn="1"/>
        </p:nvSpPr>
        <p:spPr>
          <a:xfrm rot="5400000">
            <a:off x="11297556" y="4190812"/>
            <a:ext cx="360000" cy="360000"/>
          </a:xfrm>
          <a:prstGeom prst="rect">
            <a:avLst/>
          </a:prstGeom>
          <a:solidFill>
            <a:srgbClr val="4B5D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2" name="Rechteck 111">
            <a:extLst>
              <a:ext uri="{FF2B5EF4-FFF2-40B4-BE49-F238E27FC236}">
                <a16:creationId xmlns:a16="http://schemas.microsoft.com/office/drawing/2014/main" id="{28511985-6F88-4AD6-AED7-FC9C672E0F3A}"/>
              </a:ext>
            </a:extLst>
          </p:cNvPr>
          <p:cNvSpPr/>
          <p:nvPr userDrawn="1"/>
        </p:nvSpPr>
        <p:spPr>
          <a:xfrm rot="5400000">
            <a:off x="11297556" y="4629817"/>
            <a:ext cx="360000" cy="360000"/>
          </a:xfrm>
          <a:prstGeom prst="rect">
            <a:avLst/>
          </a:prstGeom>
          <a:solidFill>
            <a:srgbClr val="34404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3" name="Rechteck 112">
            <a:extLst>
              <a:ext uri="{FF2B5EF4-FFF2-40B4-BE49-F238E27FC236}">
                <a16:creationId xmlns:a16="http://schemas.microsoft.com/office/drawing/2014/main" id="{FC21133F-750D-475F-A6D7-581535CBF642}"/>
              </a:ext>
            </a:extLst>
          </p:cNvPr>
          <p:cNvSpPr/>
          <p:nvPr userDrawn="1"/>
        </p:nvSpPr>
        <p:spPr>
          <a:xfrm rot="5400000">
            <a:off x="11297556" y="3751601"/>
            <a:ext cx="360000" cy="360000"/>
          </a:xfrm>
          <a:prstGeom prst="rect">
            <a:avLst/>
          </a:prstGeom>
          <a:solidFill>
            <a:srgbClr val="657C91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4" name="Rechteck 113">
            <a:extLst>
              <a:ext uri="{FF2B5EF4-FFF2-40B4-BE49-F238E27FC236}">
                <a16:creationId xmlns:a16="http://schemas.microsoft.com/office/drawing/2014/main" id="{10E7A66D-0A52-4EB5-9B85-1565B0847070}"/>
              </a:ext>
            </a:extLst>
          </p:cNvPr>
          <p:cNvSpPr/>
          <p:nvPr userDrawn="1"/>
        </p:nvSpPr>
        <p:spPr>
          <a:xfrm rot="5400000">
            <a:off x="11297556" y="3312390"/>
            <a:ext cx="360000" cy="360000"/>
          </a:xfrm>
          <a:prstGeom prst="rect">
            <a:avLst/>
          </a:prstGeom>
          <a:solidFill>
            <a:srgbClr val="8B9CA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5" name="Rechteck 114">
            <a:extLst>
              <a:ext uri="{FF2B5EF4-FFF2-40B4-BE49-F238E27FC236}">
                <a16:creationId xmlns:a16="http://schemas.microsoft.com/office/drawing/2014/main" id="{401DA6AB-E7AF-4E24-9167-0878DC5E1CEA}"/>
              </a:ext>
            </a:extLst>
          </p:cNvPr>
          <p:cNvSpPr/>
          <p:nvPr userDrawn="1"/>
        </p:nvSpPr>
        <p:spPr>
          <a:xfrm rot="5400000">
            <a:off x="10842596" y="3751121"/>
            <a:ext cx="360000" cy="360000"/>
          </a:xfrm>
          <a:prstGeom prst="rect">
            <a:avLst/>
          </a:prstGeom>
          <a:solidFill>
            <a:srgbClr val="D1113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6" name="Rechteck 115">
            <a:extLst>
              <a:ext uri="{FF2B5EF4-FFF2-40B4-BE49-F238E27FC236}">
                <a16:creationId xmlns:a16="http://schemas.microsoft.com/office/drawing/2014/main" id="{3C68A71F-2262-4360-BD8F-06F6FC4B3EA0}"/>
              </a:ext>
            </a:extLst>
          </p:cNvPr>
          <p:cNvSpPr/>
          <p:nvPr userDrawn="1"/>
        </p:nvSpPr>
        <p:spPr>
          <a:xfrm rot="5400000">
            <a:off x="11297556" y="1994757"/>
            <a:ext cx="360000" cy="360000"/>
          </a:xfrm>
          <a:prstGeom prst="rect">
            <a:avLst/>
          </a:prstGeom>
          <a:solidFill>
            <a:srgbClr val="D8DEE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7" name="Rechteck 116">
            <a:extLst>
              <a:ext uri="{FF2B5EF4-FFF2-40B4-BE49-F238E27FC236}">
                <a16:creationId xmlns:a16="http://schemas.microsoft.com/office/drawing/2014/main" id="{0496E703-4217-4F32-ABAD-5E41F0244569}"/>
              </a:ext>
            </a:extLst>
          </p:cNvPr>
          <p:cNvSpPr/>
          <p:nvPr userDrawn="1"/>
        </p:nvSpPr>
        <p:spPr>
          <a:xfrm rot="5400000">
            <a:off x="11297556" y="1555739"/>
            <a:ext cx="360000" cy="360000"/>
          </a:xfrm>
          <a:prstGeom prst="rect">
            <a:avLst/>
          </a:prstGeom>
          <a:solidFill>
            <a:srgbClr val="E9ECE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8" name="Rechteck 117">
            <a:extLst>
              <a:ext uri="{FF2B5EF4-FFF2-40B4-BE49-F238E27FC236}">
                <a16:creationId xmlns:a16="http://schemas.microsoft.com/office/drawing/2014/main" id="{BDCA0308-8248-473F-B052-3DBF159EDD84}"/>
              </a:ext>
            </a:extLst>
          </p:cNvPr>
          <p:cNvSpPr/>
          <p:nvPr userDrawn="1"/>
        </p:nvSpPr>
        <p:spPr>
          <a:xfrm rot="5400000">
            <a:off x="11745190" y="4190469"/>
            <a:ext cx="360000" cy="360000"/>
          </a:xfrm>
          <a:prstGeom prst="rect">
            <a:avLst/>
          </a:prstGeom>
          <a:solidFill>
            <a:srgbClr val="51515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9" name="Rechteck 118">
            <a:extLst>
              <a:ext uri="{FF2B5EF4-FFF2-40B4-BE49-F238E27FC236}">
                <a16:creationId xmlns:a16="http://schemas.microsoft.com/office/drawing/2014/main" id="{46A6BA0A-DA1A-442F-8BF2-9E2586BEC287}"/>
              </a:ext>
            </a:extLst>
          </p:cNvPr>
          <p:cNvSpPr/>
          <p:nvPr userDrawn="1"/>
        </p:nvSpPr>
        <p:spPr>
          <a:xfrm rot="5400000">
            <a:off x="11745190" y="3751121"/>
            <a:ext cx="360000" cy="360000"/>
          </a:xfrm>
          <a:prstGeom prst="rect">
            <a:avLst/>
          </a:prstGeom>
          <a:solidFill>
            <a:srgbClr val="6D6D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0" name="Rechteck 119">
            <a:extLst>
              <a:ext uri="{FF2B5EF4-FFF2-40B4-BE49-F238E27FC236}">
                <a16:creationId xmlns:a16="http://schemas.microsoft.com/office/drawing/2014/main" id="{98C69A57-319B-44B2-B111-3066CF7AC314}"/>
              </a:ext>
            </a:extLst>
          </p:cNvPr>
          <p:cNvSpPr/>
          <p:nvPr userDrawn="1"/>
        </p:nvSpPr>
        <p:spPr>
          <a:xfrm rot="5400000">
            <a:off x="11297556" y="1116528"/>
            <a:ext cx="360000" cy="360000"/>
          </a:xfrm>
          <a:prstGeom prst="rect">
            <a:avLst/>
          </a:prstGeom>
          <a:solidFill>
            <a:srgbClr val="F1F3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1" name="Rechteck 120">
            <a:extLst>
              <a:ext uri="{FF2B5EF4-FFF2-40B4-BE49-F238E27FC236}">
                <a16:creationId xmlns:a16="http://schemas.microsoft.com/office/drawing/2014/main" id="{2DA7B6FD-4896-49B5-AE94-95825A32EB50}"/>
              </a:ext>
            </a:extLst>
          </p:cNvPr>
          <p:cNvSpPr/>
          <p:nvPr userDrawn="1"/>
        </p:nvSpPr>
        <p:spPr>
          <a:xfrm rot="5400000">
            <a:off x="11745190" y="4633354"/>
            <a:ext cx="360000" cy="360000"/>
          </a:xfrm>
          <a:prstGeom prst="rect">
            <a:avLst/>
          </a:prstGeom>
          <a:solidFill>
            <a:srgbClr val="404040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9FA4E0D-4CDA-429B-A380-4739E51C4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412" y="1763713"/>
            <a:ext cx="9893251" cy="48898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4" name="Titelplatzhalter 2">
            <a:extLst>
              <a:ext uri="{FF2B5EF4-FFF2-40B4-BE49-F238E27FC236}">
                <a16:creationId xmlns:a16="http://schemas.microsoft.com/office/drawing/2014/main" id="{ABA0C236-7205-40B4-A4FD-36648B12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56" y="0"/>
            <a:ext cx="9892905" cy="9715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0D88A98C-BD35-49C8-AF82-ACE6CB69C573}"/>
              </a:ext>
            </a:extLst>
          </p:cNvPr>
          <p:cNvSpPr/>
          <p:nvPr userDrawn="1"/>
        </p:nvSpPr>
        <p:spPr>
          <a:xfrm rot="5400000">
            <a:off x="12191885" y="3313930"/>
            <a:ext cx="360000" cy="360000"/>
          </a:xfrm>
          <a:prstGeom prst="rect">
            <a:avLst/>
          </a:prstGeom>
          <a:solidFill>
            <a:srgbClr val="2CBEB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C9563DA5-F361-4820-8562-0B0EA19E27AC}"/>
              </a:ext>
            </a:extLst>
          </p:cNvPr>
          <p:cNvSpPr/>
          <p:nvPr userDrawn="1"/>
        </p:nvSpPr>
        <p:spPr>
          <a:xfrm rot="5400000">
            <a:off x="12640458" y="3316087"/>
            <a:ext cx="360000" cy="360000"/>
          </a:xfrm>
          <a:prstGeom prst="rect">
            <a:avLst/>
          </a:prstGeom>
          <a:solidFill>
            <a:srgbClr val="E3945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0931CBA4-180B-42B3-BF5E-A6B2F50F5D1D}"/>
              </a:ext>
            </a:extLst>
          </p:cNvPr>
          <p:cNvSpPr/>
          <p:nvPr userDrawn="1"/>
        </p:nvSpPr>
        <p:spPr>
          <a:xfrm rot="5400000">
            <a:off x="12191885" y="3751121"/>
            <a:ext cx="360000" cy="360000"/>
          </a:xfrm>
          <a:prstGeom prst="rect">
            <a:avLst/>
          </a:prstGeom>
          <a:solidFill>
            <a:srgbClr val="26A2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A86CB4DB-D7DD-4754-82E2-B98CAABAA8D5}"/>
              </a:ext>
            </a:extLst>
          </p:cNvPr>
          <p:cNvSpPr/>
          <p:nvPr userDrawn="1"/>
        </p:nvSpPr>
        <p:spPr>
          <a:xfrm rot="5400000">
            <a:off x="12640458" y="3748120"/>
            <a:ext cx="360000" cy="360000"/>
          </a:xfrm>
          <a:prstGeom prst="rect">
            <a:avLst/>
          </a:prstGeom>
          <a:solidFill>
            <a:srgbClr val="DF8639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3" name="Rechteck 72">
            <a:extLst>
              <a:ext uri="{FF2B5EF4-FFF2-40B4-BE49-F238E27FC236}">
                <a16:creationId xmlns:a16="http://schemas.microsoft.com/office/drawing/2014/main" id="{E2A5E609-6AF9-4025-A04C-701F6ADB2990}"/>
              </a:ext>
            </a:extLst>
          </p:cNvPr>
          <p:cNvSpPr/>
          <p:nvPr userDrawn="1"/>
        </p:nvSpPr>
        <p:spPr>
          <a:xfrm rot="5400000">
            <a:off x="12191885" y="4194006"/>
            <a:ext cx="360000" cy="360000"/>
          </a:xfrm>
          <a:prstGeom prst="rect">
            <a:avLst/>
          </a:prstGeom>
          <a:solidFill>
            <a:srgbClr val="218F8B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5952E643-29D5-4FD3-A970-2B609DEC542A}"/>
              </a:ext>
            </a:extLst>
          </p:cNvPr>
          <p:cNvSpPr/>
          <p:nvPr userDrawn="1"/>
        </p:nvSpPr>
        <p:spPr>
          <a:xfrm rot="5400000">
            <a:off x="12640458" y="4194006"/>
            <a:ext cx="360000" cy="360000"/>
          </a:xfrm>
          <a:prstGeom prst="rect">
            <a:avLst/>
          </a:prstGeom>
          <a:solidFill>
            <a:srgbClr val="CA6D2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695356D7-A6C4-4B96-98D1-AE163518677C}"/>
              </a:ext>
            </a:extLst>
          </p:cNvPr>
          <p:cNvSpPr/>
          <p:nvPr userDrawn="1"/>
        </p:nvSpPr>
        <p:spPr>
          <a:xfrm rot="5400000">
            <a:off x="11745190" y="3311773"/>
            <a:ext cx="360000" cy="360000"/>
          </a:xfrm>
          <a:prstGeom prst="rect">
            <a:avLst/>
          </a:prstGeom>
          <a:solidFill>
            <a:srgbClr val="8C8C8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EFFF53B1-2761-4DCB-A75B-A6B4EC18AFA9}"/>
              </a:ext>
            </a:extLst>
          </p:cNvPr>
          <p:cNvSpPr/>
          <p:nvPr userDrawn="1"/>
        </p:nvSpPr>
        <p:spPr>
          <a:xfrm rot="5400000">
            <a:off x="11745190" y="2872425"/>
            <a:ext cx="360000" cy="360000"/>
          </a:xfrm>
          <a:prstGeom prst="rect">
            <a:avLst/>
          </a:prstGeom>
          <a:solidFill>
            <a:srgbClr val="AEAEA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id="{524D14BC-894E-45B6-AE3F-33A7F2B86DEE}"/>
              </a:ext>
            </a:extLst>
          </p:cNvPr>
          <p:cNvSpPr/>
          <p:nvPr userDrawn="1"/>
        </p:nvSpPr>
        <p:spPr>
          <a:xfrm rot="5400000">
            <a:off x="11745190" y="2434105"/>
            <a:ext cx="360000" cy="360000"/>
          </a:xfrm>
          <a:prstGeom prst="rect">
            <a:avLst/>
          </a:prstGeom>
          <a:solidFill>
            <a:srgbClr val="CBCBC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1B4C6336-C571-4E0D-A27E-ACDF03D01B6E}"/>
              </a:ext>
            </a:extLst>
          </p:cNvPr>
          <p:cNvSpPr/>
          <p:nvPr userDrawn="1"/>
        </p:nvSpPr>
        <p:spPr>
          <a:xfrm rot="5400000">
            <a:off x="12191885" y="4629817"/>
            <a:ext cx="360000" cy="360000"/>
          </a:xfrm>
          <a:prstGeom prst="rect">
            <a:avLst/>
          </a:prstGeom>
          <a:solidFill>
            <a:srgbClr val="1971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70A81E1F-141A-46B3-964D-C3A37AB1C253}"/>
              </a:ext>
            </a:extLst>
          </p:cNvPr>
          <p:cNvSpPr/>
          <p:nvPr userDrawn="1"/>
        </p:nvSpPr>
        <p:spPr>
          <a:xfrm rot="5400000">
            <a:off x="12191885" y="5069165"/>
            <a:ext cx="360000" cy="360000"/>
          </a:xfrm>
          <a:prstGeom prst="rect">
            <a:avLst/>
          </a:prstGeom>
          <a:solidFill>
            <a:srgbClr val="104C4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2F09838C-8ADF-4A1C-8F81-0FFB2AC497BD}"/>
              </a:ext>
            </a:extLst>
          </p:cNvPr>
          <p:cNvSpPr/>
          <p:nvPr userDrawn="1"/>
        </p:nvSpPr>
        <p:spPr>
          <a:xfrm rot="5400000">
            <a:off x="11745211" y="5073533"/>
            <a:ext cx="360000" cy="360000"/>
          </a:xfrm>
          <a:prstGeom prst="rect">
            <a:avLst/>
          </a:prstGeom>
          <a:solidFill>
            <a:srgbClr val="2A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id="{124855F4-A21A-4078-9A3B-41E2463A5B69}"/>
              </a:ext>
            </a:extLst>
          </p:cNvPr>
          <p:cNvSpPr/>
          <p:nvPr userDrawn="1"/>
        </p:nvSpPr>
        <p:spPr>
          <a:xfrm rot="5400000">
            <a:off x="12191885" y="1993729"/>
            <a:ext cx="360000" cy="360000"/>
          </a:xfrm>
          <a:prstGeom prst="rect">
            <a:avLst/>
          </a:prstGeom>
          <a:solidFill>
            <a:srgbClr val="9FE9E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1DA73982-A2DC-4412-AE16-764D6192BC91}"/>
              </a:ext>
            </a:extLst>
          </p:cNvPr>
          <p:cNvSpPr/>
          <p:nvPr userDrawn="1"/>
        </p:nvSpPr>
        <p:spPr>
          <a:xfrm rot="5400000">
            <a:off x="12191885" y="2433077"/>
            <a:ext cx="360000" cy="360000"/>
          </a:xfrm>
          <a:prstGeom prst="rect">
            <a:avLst/>
          </a:prstGeom>
          <a:solidFill>
            <a:srgbClr val="6DDDD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50F62872-3E0A-4AFE-AF1B-C5C0BBB20878}"/>
              </a:ext>
            </a:extLst>
          </p:cNvPr>
          <p:cNvSpPr/>
          <p:nvPr userDrawn="1"/>
        </p:nvSpPr>
        <p:spPr>
          <a:xfrm rot="5400000">
            <a:off x="12191885" y="2872425"/>
            <a:ext cx="360000" cy="360000"/>
          </a:xfrm>
          <a:prstGeom prst="rect">
            <a:avLst/>
          </a:prstGeom>
          <a:solidFill>
            <a:srgbClr val="34D0C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0" name="Rectangle 167">
            <a:extLst>
              <a:ext uri="{FF2B5EF4-FFF2-40B4-BE49-F238E27FC236}">
                <a16:creationId xmlns:a16="http://schemas.microsoft.com/office/drawing/2014/main" id="{3E508E03-6462-457B-9885-AE0CB0B46620}"/>
              </a:ext>
            </a:extLst>
          </p:cNvPr>
          <p:cNvSpPr/>
          <p:nvPr userDrawn="1"/>
        </p:nvSpPr>
        <p:spPr>
          <a:xfrm>
            <a:off x="9270320" y="7193535"/>
            <a:ext cx="288000" cy="153888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F8AC67-8649-4DF3-896E-D4ABC81FCA57}" type="slidenum">
              <a:rPr kumimoji="0" lang="de-AT" sz="1000" b="0" i="1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haroni" pitchFamily="2" charset="-79"/>
              </a:rPr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2" name="Rectangle 167">
            <a:extLst>
              <a:ext uri="{FF2B5EF4-FFF2-40B4-BE49-F238E27FC236}">
                <a16:creationId xmlns:a16="http://schemas.microsoft.com/office/drawing/2014/main" id="{AE7E6DCC-37FA-4E4E-A5B4-621CA736C56B}"/>
              </a:ext>
            </a:extLst>
          </p:cNvPr>
          <p:cNvSpPr/>
          <p:nvPr userDrawn="1"/>
        </p:nvSpPr>
        <p:spPr>
          <a:xfrm>
            <a:off x="7355063" y="7193535"/>
            <a:ext cx="1668727" cy="15388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all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We search for greatness.</a:t>
            </a:r>
          </a:p>
        </p:txBody>
      </p:sp>
      <p:sp>
        <p:nvSpPr>
          <p:cNvPr id="93" name="Rectangle 167">
            <a:extLst>
              <a:ext uri="{FF2B5EF4-FFF2-40B4-BE49-F238E27FC236}">
                <a16:creationId xmlns:a16="http://schemas.microsoft.com/office/drawing/2014/main" id="{E7E411F0-5732-424C-A7D4-9AAD51736FBE}"/>
              </a:ext>
            </a:extLst>
          </p:cNvPr>
          <p:cNvSpPr/>
          <p:nvPr userDrawn="1"/>
        </p:nvSpPr>
        <p:spPr>
          <a:xfrm>
            <a:off x="9128818" y="7193535"/>
            <a:ext cx="107402" cy="15388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 marL="0" marR="0" lvl="0" indent="0" algn="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S.</a:t>
            </a:r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F394B9FE-99FA-48C2-B534-DF33E6AF9192}"/>
              </a:ext>
            </a:extLst>
          </p:cNvPr>
          <p:cNvSpPr/>
          <p:nvPr userDrawn="1"/>
        </p:nvSpPr>
        <p:spPr>
          <a:xfrm rot="5400000">
            <a:off x="12640458" y="5505015"/>
            <a:ext cx="360000" cy="360000"/>
          </a:xfrm>
          <a:prstGeom prst="rect">
            <a:avLst/>
          </a:prstGeom>
          <a:solidFill>
            <a:srgbClr val="98002E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04A44E9E-7DC2-45E6-86B5-129B78E02323}"/>
              </a:ext>
            </a:extLst>
          </p:cNvPr>
          <p:cNvSpPr/>
          <p:nvPr userDrawn="1"/>
        </p:nvSpPr>
        <p:spPr>
          <a:xfrm rot="5400000">
            <a:off x="12640458" y="2439791"/>
            <a:ext cx="360000" cy="360000"/>
          </a:xfrm>
          <a:prstGeom prst="rect">
            <a:avLst/>
          </a:prstGeom>
          <a:solidFill>
            <a:srgbClr val="02A5E2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FBB58118-45AB-4143-8B03-E4D784D89528}"/>
              </a:ext>
            </a:extLst>
          </p:cNvPr>
          <p:cNvSpPr/>
          <p:nvPr userDrawn="1"/>
        </p:nvSpPr>
        <p:spPr>
          <a:xfrm rot="5400000">
            <a:off x="12640458" y="5069165"/>
            <a:ext cx="360000" cy="360000"/>
          </a:xfrm>
          <a:prstGeom prst="rect">
            <a:avLst/>
          </a:prstGeom>
          <a:solidFill>
            <a:srgbClr val="B13F6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2C3CC60E-CC46-4500-8B76-3CECAA421457}"/>
              </a:ext>
            </a:extLst>
          </p:cNvPr>
          <p:cNvSpPr/>
          <p:nvPr userDrawn="1"/>
        </p:nvSpPr>
        <p:spPr>
          <a:xfrm rot="5400000">
            <a:off x="12640458" y="2000443"/>
            <a:ext cx="360000" cy="360000"/>
          </a:xfrm>
          <a:prstGeom prst="rect">
            <a:avLst/>
          </a:prstGeom>
          <a:solidFill>
            <a:srgbClr val="41BB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006F5669-54F6-4B48-BB18-CE9CEEFE5123}"/>
              </a:ext>
            </a:extLst>
          </p:cNvPr>
          <p:cNvSpPr/>
          <p:nvPr userDrawn="1"/>
        </p:nvSpPr>
        <p:spPr>
          <a:xfrm rot="5400000">
            <a:off x="12640458" y="4629817"/>
            <a:ext cx="360000" cy="360000"/>
          </a:xfrm>
          <a:prstGeom prst="rect">
            <a:avLst/>
          </a:prstGeom>
          <a:solidFill>
            <a:srgbClr val="CB7F9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C4770B15-9FFF-420F-A40E-73C16B61839D}"/>
              </a:ext>
            </a:extLst>
          </p:cNvPr>
          <p:cNvSpPr/>
          <p:nvPr userDrawn="1"/>
        </p:nvSpPr>
        <p:spPr>
          <a:xfrm rot="5400000">
            <a:off x="12640458" y="1568410"/>
            <a:ext cx="360000" cy="360000"/>
          </a:xfrm>
          <a:prstGeom prst="rect">
            <a:avLst/>
          </a:prstGeom>
          <a:solidFill>
            <a:srgbClr val="80D2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E311955F-7367-4F69-AC1F-52BD1447AE72}"/>
              </a:ext>
            </a:extLst>
          </p:cNvPr>
          <p:cNvSpPr/>
          <p:nvPr userDrawn="1"/>
        </p:nvSpPr>
        <p:spPr>
          <a:xfrm rot="5400000">
            <a:off x="12640458" y="1127401"/>
            <a:ext cx="360000" cy="360000"/>
          </a:xfrm>
          <a:prstGeom prst="rect">
            <a:avLst/>
          </a:prstGeom>
          <a:solidFill>
            <a:srgbClr val="BFE8F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CCC98FB-ABBC-4E50-A1FE-6376ACABBEE9}"/>
              </a:ext>
            </a:extLst>
          </p:cNvPr>
          <p:cNvSpPr/>
          <p:nvPr userDrawn="1"/>
        </p:nvSpPr>
        <p:spPr>
          <a:xfrm rot="5400000">
            <a:off x="12640458" y="2872425"/>
            <a:ext cx="360000" cy="360000"/>
          </a:xfrm>
          <a:prstGeom prst="rect">
            <a:avLst/>
          </a:prstGeom>
          <a:solidFill>
            <a:srgbClr val="0293C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1C400739-8552-4CF1-9A8D-17FF4186311B}"/>
              </a:ext>
            </a:extLst>
          </p:cNvPr>
          <p:cNvSpPr/>
          <p:nvPr userDrawn="1"/>
        </p:nvSpPr>
        <p:spPr>
          <a:xfrm rot="5400000">
            <a:off x="12640458" y="5954545"/>
            <a:ext cx="360000" cy="360000"/>
          </a:xfrm>
          <a:prstGeom prst="rect">
            <a:avLst/>
          </a:prstGeom>
          <a:solidFill>
            <a:srgbClr val="82002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id="{93DBED87-B1FF-4B27-BF96-F860C122C093}"/>
              </a:ext>
            </a:extLst>
          </p:cNvPr>
          <p:cNvSpPr/>
          <p:nvPr userDrawn="1"/>
        </p:nvSpPr>
        <p:spPr>
          <a:xfrm rot="5400000">
            <a:off x="11745190" y="1999849"/>
            <a:ext cx="360000" cy="360000"/>
          </a:xfrm>
          <a:prstGeom prst="rect">
            <a:avLst/>
          </a:prstGeom>
          <a:solidFill>
            <a:srgbClr val="E7E7E7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60" name="Grafik 59">
            <a:extLst>
              <a:ext uri="{FF2B5EF4-FFF2-40B4-BE49-F238E27FC236}">
                <a16:creationId xmlns:a16="http://schemas.microsoft.com/office/drawing/2014/main" id="{EDF651F0-BD8C-47AE-BFE1-67686EB2B80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959" y="136801"/>
            <a:ext cx="720000" cy="2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1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5" r:id="rId2"/>
  </p:sldLayoutIdLst>
  <p:hf sldNum="0" hdr="0" ftr="0" dt="0"/>
  <p:txStyles>
    <p:titleStyle>
      <a:lvl1pPr algn="l" defTabSz="966246" rtl="0" eaLnBrk="1" latinLnBrk="0" hangingPunct="1">
        <a:lnSpc>
          <a:spcPts val="2500"/>
        </a:lnSpc>
        <a:spcBef>
          <a:spcPct val="0"/>
        </a:spcBef>
        <a:buNone/>
        <a:defRPr sz="2400" b="1" kern="1200" cap="all" baseline="0">
          <a:solidFill>
            <a:srgbClr val="404040"/>
          </a:solidFill>
          <a:latin typeface="+mn-lt"/>
          <a:ea typeface="+mj-ea"/>
          <a:cs typeface="Arial" pitchFamily="34" charset="0"/>
        </a:defRPr>
      </a:lvl1pPr>
    </p:titleStyle>
    <p:bodyStyle>
      <a:lvl1pPr marL="252000" marR="0" indent="-252000" algn="l" defTabSz="1008044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80000"/>
        <a:buFont typeface="Wingdings 3" panose="05040102010807070707" pitchFamily="18" charset="2"/>
        <a:buChar char="u"/>
        <a:tabLst/>
        <a:defRPr kumimoji="0" lang="de-DE" sz="1400" b="0" i="0" u="none" strike="noStrike" kern="120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  <a:sym typeface="Arial"/>
        </a:defRPr>
      </a:lvl1pPr>
      <a:lvl2pPr marL="488950" indent="-250825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kumimoji="0" lang="de-DE" sz="1400" b="0" i="0" u="none" strike="noStrike" kern="1200" cap="none" spc="0" normalizeH="0" baseline="0" dirty="0">
          <a:ln>
            <a:noFill/>
          </a:ln>
          <a:solidFill>
            <a:srgbClr val="404040"/>
          </a:solidFill>
          <a:effectLst/>
          <a:uLnTx/>
          <a:uFillTx/>
          <a:latin typeface="Trebuchet MS" panose="020B0603020202020204" pitchFamily="34" charset="0"/>
          <a:ea typeface="+mn-ea"/>
          <a:cs typeface="+mn-cs"/>
          <a:sym typeface="Arial"/>
        </a:defRPr>
      </a:lvl2pPr>
      <a:lvl3pPr marL="738188" indent="-250825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kumimoji="0" lang="de-DE" sz="1200" b="0" i="0" u="none" strike="noStrike" kern="1200" cap="none" spc="0" normalizeH="0" baseline="0" dirty="0">
          <a:ln>
            <a:noFill/>
          </a:ln>
          <a:solidFill>
            <a:srgbClr val="404040"/>
          </a:solidFill>
          <a:effectLst/>
          <a:uLnTx/>
          <a:uFillTx/>
          <a:latin typeface="Trebuchet MS" panose="020B0603020202020204" pitchFamily="34" charset="0"/>
          <a:ea typeface="+mn-ea"/>
          <a:cs typeface="+mn-cs"/>
          <a:sym typeface="Arial"/>
        </a:defRPr>
      </a:lvl3pPr>
      <a:lvl4pPr marL="992188" indent="-250825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sz="900" b="0" i="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4pPr>
      <a:lvl5pPr marL="1227138" indent="-241300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tabLst>
          <a:tab pos="759913" algn="l"/>
        </a:tabLst>
        <a:defRPr sz="900" b="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5pPr>
      <a:lvl6pPr marL="288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•"/>
        <a:defRPr sz="900" kern="1200" baseline="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6pPr>
      <a:lvl7pPr marL="432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–"/>
        <a:defRPr sz="9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7pPr>
      <a:lvl8pPr marL="576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◦"/>
        <a:defRPr sz="9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8pPr>
      <a:lvl9pPr marL="720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1"/>
        </a:buClr>
        <a:buFont typeface="Trebuchet MS" panose="020B0603020202020204" pitchFamily="34" charset="0"/>
        <a:buChar char="–"/>
        <a:defRPr sz="900" kern="1200" baseline="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9pPr>
    </p:bodyStyle>
    <p:otherStyle>
      <a:defPPr>
        <a:defRPr/>
      </a:defPPr>
      <a:lvl1pPr marL="0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12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24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370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249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561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8739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186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498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11">
          <p15:clr>
            <a:srgbClr val="F26B43"/>
          </p15:clr>
        </p15:guide>
        <p15:guide id="2" orient="horz" pos="4196">
          <p15:clr>
            <a:srgbClr val="F26B43"/>
          </p15:clr>
        </p15:guide>
        <p15:guide id="3" pos="250">
          <p15:clr>
            <a:srgbClr val="F26B43"/>
          </p15:clr>
        </p15:guide>
        <p15:guide id="4" pos="6488">
          <p15:clr>
            <a:srgbClr val="F26B43"/>
          </p15:clr>
        </p15:guide>
        <p15:guide id="5" pos="3252">
          <p15:clr>
            <a:srgbClr val="F26B43"/>
          </p15:clr>
        </p15:guide>
        <p15:guide id="7" orient="horz" pos="885">
          <p15:clr>
            <a:srgbClr val="F26B43"/>
          </p15:clr>
        </p15:guide>
        <p15:guide id="8" orient="horz">
          <p15:clr>
            <a:srgbClr val="A4A3A4"/>
          </p15:clr>
        </p15:guide>
        <p15:guide id="9" orient="horz" pos="4763">
          <p15:clr>
            <a:srgbClr val="A4A3A4"/>
          </p15:clr>
        </p15:guide>
        <p15:guide id="11" pos="6736">
          <p15:clr>
            <a:srgbClr val="A4A3A4"/>
          </p15:clr>
        </p15:guide>
        <p15:guide id="12" pos="3368">
          <p15:clr>
            <a:srgbClr val="F26B43"/>
          </p15:clr>
        </p15:guide>
        <p15:guide id="13" pos="348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8AA87AB1-0195-4AFA-89AC-0AC561413B4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756746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1" name="think-cell Folie" r:id="rId6" imgW="270" imgH="270" progId="TCLayout.ActiveDocument.1">
                  <p:embed/>
                </p:oleObj>
              </mc:Choice>
              <mc:Fallback>
                <p:oleObj name="think-cell Folie" r:id="rId6" imgW="270" imgH="27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8AA87AB1-0195-4AFA-89AC-0AC561413B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D447DF83-A46D-4380-8E41-298577867923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8" name="Filename" hidden="1"/>
          <p:cNvSpPr txBox="1"/>
          <p:nvPr/>
        </p:nvSpPr>
        <p:spPr>
          <a:xfrm>
            <a:off x="522287" y="7398490"/>
            <a:ext cx="8151401" cy="16277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500" b="0" i="0" u="none" strike="noStrike" kern="1200" cap="none" spc="0" normalizeH="0" baseline="0" noProof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itchFamily="34" charset="0"/>
              </a:rPr>
              <a:t>A:\05 Templates\Powerpoint\Angebotsvorlage\Liska Sabrina\Screenmaster_V03_SL_mit-BDOFarbcode.pptx</a:t>
            </a:r>
          </a:p>
        </p:txBody>
      </p:sp>
      <p:sp>
        <p:nvSpPr>
          <p:cNvPr id="69" name="Page No">
            <a:extLst>
              <a:ext uri="{FF2B5EF4-FFF2-40B4-BE49-F238E27FC236}">
                <a16:creationId xmlns:a16="http://schemas.microsoft.com/office/drawing/2014/main" id="{05D738F6-9135-4370-8C3C-155BBA799C5C}"/>
              </a:ext>
            </a:extLst>
          </p:cNvPr>
          <p:cNvSpPr txBox="1">
            <a:spLocks/>
          </p:cNvSpPr>
          <p:nvPr userDrawn="1"/>
        </p:nvSpPr>
        <p:spPr>
          <a:xfrm>
            <a:off x="6679589" y="5404888"/>
            <a:ext cx="358775" cy="13983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/>
            </a:defPPr>
            <a:lvl1pPr marL="0" algn="ctr" defTabSz="966246" rtl="0" eaLnBrk="1" latinLnBrk="0" hangingPunct="1">
              <a:defRPr sz="800" b="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Aharoni" pitchFamily="2" charset="-79"/>
              </a:defRPr>
            </a:lvl1pPr>
            <a:lvl2pPr marL="48312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624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9370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249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561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8739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186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498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srgbClr val="ED1A3B"/>
              </a:solidFill>
              <a:effectLst/>
              <a:uLnTx/>
              <a:uFillTx/>
              <a:latin typeface="Trebuchet MS"/>
              <a:ea typeface="+mn-ea"/>
              <a:cs typeface="Aharoni" pitchFamily="2" charset="-79"/>
            </a:endParaRPr>
          </a:p>
        </p:txBody>
      </p:sp>
      <p:sp>
        <p:nvSpPr>
          <p:cNvPr id="50" name="Page No">
            <a:extLst>
              <a:ext uri="{FF2B5EF4-FFF2-40B4-BE49-F238E27FC236}">
                <a16:creationId xmlns:a16="http://schemas.microsoft.com/office/drawing/2014/main" id="{D0B98924-D818-47BF-817A-E124D0B96C71}"/>
              </a:ext>
            </a:extLst>
          </p:cNvPr>
          <p:cNvSpPr txBox="1">
            <a:spLocks/>
          </p:cNvSpPr>
          <p:nvPr userDrawn="1"/>
        </p:nvSpPr>
        <p:spPr>
          <a:xfrm>
            <a:off x="5165846" y="7226414"/>
            <a:ext cx="360242" cy="99952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800" b="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Aharoni" pitchFamily="2" charset="-79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426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srgbClr val="ED1A3B"/>
              </a:solidFill>
              <a:effectLst/>
              <a:uLnTx/>
              <a:uFillTx/>
              <a:latin typeface="Trebuchet MS"/>
              <a:ea typeface="+mn-ea"/>
              <a:cs typeface="Aharoni" pitchFamily="2" charset="-79"/>
            </a:endParaRPr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536AD807-9B92-4AAF-B622-3756BCCA2507}"/>
              </a:ext>
            </a:extLst>
          </p:cNvPr>
          <p:cNvSpPr/>
          <p:nvPr userDrawn="1"/>
        </p:nvSpPr>
        <p:spPr>
          <a:xfrm rot="5400000">
            <a:off x="10842596" y="2872425"/>
            <a:ext cx="360000" cy="360000"/>
          </a:xfrm>
          <a:prstGeom prst="rect">
            <a:avLst/>
          </a:prstGeom>
          <a:solidFill>
            <a:srgbClr val="F1536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06AA3144-C0E4-4DC5-8877-59F63DB46612}"/>
              </a:ext>
            </a:extLst>
          </p:cNvPr>
          <p:cNvSpPr/>
          <p:nvPr userDrawn="1"/>
        </p:nvSpPr>
        <p:spPr>
          <a:xfrm rot="5400000">
            <a:off x="10842596" y="2433077"/>
            <a:ext cx="360000" cy="360000"/>
          </a:xfrm>
          <a:prstGeom prst="rect">
            <a:avLst/>
          </a:prstGeom>
          <a:solidFill>
            <a:srgbClr val="F68C9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91D58D59-072E-45B1-8158-672C28844AD9}"/>
              </a:ext>
            </a:extLst>
          </p:cNvPr>
          <p:cNvSpPr/>
          <p:nvPr userDrawn="1"/>
        </p:nvSpPr>
        <p:spPr>
          <a:xfrm rot="5400000">
            <a:off x="10842596" y="1993169"/>
            <a:ext cx="360000" cy="360000"/>
          </a:xfrm>
          <a:prstGeom prst="rect">
            <a:avLst/>
          </a:prstGeom>
          <a:solidFill>
            <a:srgbClr val="FAC5C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2" name="Rechteck 101">
            <a:extLst>
              <a:ext uri="{FF2B5EF4-FFF2-40B4-BE49-F238E27FC236}">
                <a16:creationId xmlns:a16="http://schemas.microsoft.com/office/drawing/2014/main" id="{51C5466F-AD52-4E9C-95F0-03A0F55D05BB}"/>
              </a:ext>
            </a:extLst>
          </p:cNvPr>
          <p:cNvSpPr/>
          <p:nvPr userDrawn="1"/>
        </p:nvSpPr>
        <p:spPr>
          <a:xfrm rot="5400000">
            <a:off x="10842596" y="4629817"/>
            <a:ext cx="360000" cy="360000"/>
          </a:xfrm>
          <a:prstGeom prst="rect">
            <a:avLst/>
          </a:prstGeom>
          <a:solidFill>
            <a:srgbClr val="A00C2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3" name="Rechteck 102">
            <a:extLst>
              <a:ext uri="{FF2B5EF4-FFF2-40B4-BE49-F238E27FC236}">
                <a16:creationId xmlns:a16="http://schemas.microsoft.com/office/drawing/2014/main" id="{9F7D9B87-8E88-4657-B745-98E7512F2D8C}"/>
              </a:ext>
            </a:extLst>
          </p:cNvPr>
          <p:cNvSpPr/>
          <p:nvPr userDrawn="1"/>
        </p:nvSpPr>
        <p:spPr>
          <a:xfrm rot="5400000">
            <a:off x="10842596" y="5069165"/>
            <a:ext cx="360000" cy="3600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4" name="Rechteck 103">
            <a:extLst>
              <a:ext uri="{FF2B5EF4-FFF2-40B4-BE49-F238E27FC236}">
                <a16:creationId xmlns:a16="http://schemas.microsoft.com/office/drawing/2014/main" id="{247A689E-851B-4995-BFD5-39EAA527E4F6}"/>
              </a:ext>
            </a:extLst>
          </p:cNvPr>
          <p:cNvSpPr/>
          <p:nvPr userDrawn="1"/>
        </p:nvSpPr>
        <p:spPr>
          <a:xfrm rot="5400000">
            <a:off x="10842596" y="4190469"/>
            <a:ext cx="360000" cy="360000"/>
          </a:xfrm>
          <a:prstGeom prst="rect">
            <a:avLst/>
          </a:prstGeom>
          <a:solidFill>
            <a:srgbClr val="C6102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A1BBCE19-D76E-4311-B2E2-D575881AE995}"/>
              </a:ext>
            </a:extLst>
          </p:cNvPr>
          <p:cNvSpPr/>
          <p:nvPr userDrawn="1"/>
        </p:nvSpPr>
        <p:spPr>
          <a:xfrm rot="5400000">
            <a:off x="10842596" y="3311773"/>
            <a:ext cx="360000" cy="360000"/>
          </a:xfrm>
          <a:prstGeom prst="rect">
            <a:avLst/>
          </a:prstGeom>
          <a:solidFill>
            <a:srgbClr val="ED1A3B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8" name="Rechteck 107">
            <a:extLst>
              <a:ext uri="{FF2B5EF4-FFF2-40B4-BE49-F238E27FC236}">
                <a16:creationId xmlns:a16="http://schemas.microsoft.com/office/drawing/2014/main" id="{3BD05960-AA71-4FBC-99BE-BC7DB6129135}"/>
              </a:ext>
            </a:extLst>
          </p:cNvPr>
          <p:cNvSpPr/>
          <p:nvPr userDrawn="1"/>
        </p:nvSpPr>
        <p:spPr>
          <a:xfrm rot="5400000">
            <a:off x="10842596" y="5505015"/>
            <a:ext cx="360000" cy="360000"/>
          </a:xfrm>
          <a:prstGeom prst="rect">
            <a:avLst/>
          </a:prstGeom>
          <a:solidFill>
            <a:srgbClr val="67091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C77FC766-DC47-4FD2-B369-903D90E40E3A}"/>
              </a:ext>
            </a:extLst>
          </p:cNvPr>
          <p:cNvSpPr/>
          <p:nvPr userDrawn="1"/>
        </p:nvSpPr>
        <p:spPr>
          <a:xfrm rot="5400000">
            <a:off x="11297556" y="2873179"/>
            <a:ext cx="360000" cy="360000"/>
          </a:xfrm>
          <a:prstGeom prst="rect">
            <a:avLst/>
          </a:prstGeom>
          <a:solidFill>
            <a:srgbClr val="B2BDC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D98BBF4E-04B7-43F7-8C9F-4BE6B0285115}"/>
              </a:ext>
            </a:extLst>
          </p:cNvPr>
          <p:cNvSpPr/>
          <p:nvPr userDrawn="1"/>
        </p:nvSpPr>
        <p:spPr>
          <a:xfrm rot="5400000">
            <a:off x="11297556" y="2433968"/>
            <a:ext cx="360000" cy="360000"/>
          </a:xfrm>
          <a:prstGeom prst="rect">
            <a:avLst/>
          </a:prstGeom>
          <a:solidFill>
            <a:srgbClr val="C1CBD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4B732E29-D5D8-4D0B-8FDE-BBBE9D728353}"/>
              </a:ext>
            </a:extLst>
          </p:cNvPr>
          <p:cNvSpPr/>
          <p:nvPr userDrawn="1"/>
        </p:nvSpPr>
        <p:spPr>
          <a:xfrm rot="5400000">
            <a:off x="11297556" y="4190812"/>
            <a:ext cx="360000" cy="360000"/>
          </a:xfrm>
          <a:prstGeom prst="rect">
            <a:avLst/>
          </a:prstGeom>
          <a:solidFill>
            <a:srgbClr val="4B5D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2" name="Rechteck 111">
            <a:extLst>
              <a:ext uri="{FF2B5EF4-FFF2-40B4-BE49-F238E27FC236}">
                <a16:creationId xmlns:a16="http://schemas.microsoft.com/office/drawing/2014/main" id="{28511985-6F88-4AD6-AED7-FC9C672E0F3A}"/>
              </a:ext>
            </a:extLst>
          </p:cNvPr>
          <p:cNvSpPr/>
          <p:nvPr userDrawn="1"/>
        </p:nvSpPr>
        <p:spPr>
          <a:xfrm rot="5400000">
            <a:off x="11297556" y="4629817"/>
            <a:ext cx="360000" cy="360000"/>
          </a:xfrm>
          <a:prstGeom prst="rect">
            <a:avLst/>
          </a:prstGeom>
          <a:solidFill>
            <a:srgbClr val="34404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3" name="Rechteck 112">
            <a:extLst>
              <a:ext uri="{FF2B5EF4-FFF2-40B4-BE49-F238E27FC236}">
                <a16:creationId xmlns:a16="http://schemas.microsoft.com/office/drawing/2014/main" id="{FC21133F-750D-475F-A6D7-581535CBF642}"/>
              </a:ext>
            </a:extLst>
          </p:cNvPr>
          <p:cNvSpPr/>
          <p:nvPr userDrawn="1"/>
        </p:nvSpPr>
        <p:spPr>
          <a:xfrm rot="5400000">
            <a:off x="11297556" y="3751601"/>
            <a:ext cx="360000" cy="360000"/>
          </a:xfrm>
          <a:prstGeom prst="rect">
            <a:avLst/>
          </a:prstGeom>
          <a:solidFill>
            <a:srgbClr val="657C91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4" name="Rechteck 113">
            <a:extLst>
              <a:ext uri="{FF2B5EF4-FFF2-40B4-BE49-F238E27FC236}">
                <a16:creationId xmlns:a16="http://schemas.microsoft.com/office/drawing/2014/main" id="{10E7A66D-0A52-4EB5-9B85-1565B0847070}"/>
              </a:ext>
            </a:extLst>
          </p:cNvPr>
          <p:cNvSpPr/>
          <p:nvPr userDrawn="1"/>
        </p:nvSpPr>
        <p:spPr>
          <a:xfrm rot="5400000">
            <a:off x="11297556" y="3312390"/>
            <a:ext cx="360000" cy="360000"/>
          </a:xfrm>
          <a:prstGeom prst="rect">
            <a:avLst/>
          </a:prstGeom>
          <a:solidFill>
            <a:srgbClr val="8B9CA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5" name="Rechteck 114">
            <a:extLst>
              <a:ext uri="{FF2B5EF4-FFF2-40B4-BE49-F238E27FC236}">
                <a16:creationId xmlns:a16="http://schemas.microsoft.com/office/drawing/2014/main" id="{401DA6AB-E7AF-4E24-9167-0878DC5E1CEA}"/>
              </a:ext>
            </a:extLst>
          </p:cNvPr>
          <p:cNvSpPr/>
          <p:nvPr userDrawn="1"/>
        </p:nvSpPr>
        <p:spPr>
          <a:xfrm rot="5400000">
            <a:off x="10842596" y="3751121"/>
            <a:ext cx="360000" cy="360000"/>
          </a:xfrm>
          <a:prstGeom prst="rect">
            <a:avLst/>
          </a:prstGeom>
          <a:solidFill>
            <a:srgbClr val="D1113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6" name="Rechteck 115">
            <a:extLst>
              <a:ext uri="{FF2B5EF4-FFF2-40B4-BE49-F238E27FC236}">
                <a16:creationId xmlns:a16="http://schemas.microsoft.com/office/drawing/2014/main" id="{3C68A71F-2262-4360-BD8F-06F6FC4B3EA0}"/>
              </a:ext>
            </a:extLst>
          </p:cNvPr>
          <p:cNvSpPr/>
          <p:nvPr userDrawn="1"/>
        </p:nvSpPr>
        <p:spPr>
          <a:xfrm rot="5400000">
            <a:off x="11297556" y="1994757"/>
            <a:ext cx="360000" cy="360000"/>
          </a:xfrm>
          <a:prstGeom prst="rect">
            <a:avLst/>
          </a:prstGeom>
          <a:solidFill>
            <a:srgbClr val="D8DEE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7" name="Rechteck 116">
            <a:extLst>
              <a:ext uri="{FF2B5EF4-FFF2-40B4-BE49-F238E27FC236}">
                <a16:creationId xmlns:a16="http://schemas.microsoft.com/office/drawing/2014/main" id="{0496E703-4217-4F32-ABAD-5E41F0244569}"/>
              </a:ext>
            </a:extLst>
          </p:cNvPr>
          <p:cNvSpPr/>
          <p:nvPr userDrawn="1"/>
        </p:nvSpPr>
        <p:spPr>
          <a:xfrm rot="5400000">
            <a:off x="11297556" y="1555739"/>
            <a:ext cx="360000" cy="360000"/>
          </a:xfrm>
          <a:prstGeom prst="rect">
            <a:avLst/>
          </a:prstGeom>
          <a:solidFill>
            <a:srgbClr val="E9ECE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8" name="Rechteck 117">
            <a:extLst>
              <a:ext uri="{FF2B5EF4-FFF2-40B4-BE49-F238E27FC236}">
                <a16:creationId xmlns:a16="http://schemas.microsoft.com/office/drawing/2014/main" id="{BDCA0308-8248-473F-B052-3DBF159EDD84}"/>
              </a:ext>
            </a:extLst>
          </p:cNvPr>
          <p:cNvSpPr/>
          <p:nvPr userDrawn="1"/>
        </p:nvSpPr>
        <p:spPr>
          <a:xfrm rot="5400000">
            <a:off x="11745190" y="4190469"/>
            <a:ext cx="360000" cy="360000"/>
          </a:xfrm>
          <a:prstGeom prst="rect">
            <a:avLst/>
          </a:prstGeom>
          <a:solidFill>
            <a:srgbClr val="51515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9" name="Rechteck 118">
            <a:extLst>
              <a:ext uri="{FF2B5EF4-FFF2-40B4-BE49-F238E27FC236}">
                <a16:creationId xmlns:a16="http://schemas.microsoft.com/office/drawing/2014/main" id="{46A6BA0A-DA1A-442F-8BF2-9E2586BEC287}"/>
              </a:ext>
            </a:extLst>
          </p:cNvPr>
          <p:cNvSpPr/>
          <p:nvPr userDrawn="1"/>
        </p:nvSpPr>
        <p:spPr>
          <a:xfrm rot="5400000">
            <a:off x="11745190" y="3751121"/>
            <a:ext cx="360000" cy="360000"/>
          </a:xfrm>
          <a:prstGeom prst="rect">
            <a:avLst/>
          </a:prstGeom>
          <a:solidFill>
            <a:srgbClr val="6D6D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0" name="Rechteck 119">
            <a:extLst>
              <a:ext uri="{FF2B5EF4-FFF2-40B4-BE49-F238E27FC236}">
                <a16:creationId xmlns:a16="http://schemas.microsoft.com/office/drawing/2014/main" id="{98C69A57-319B-44B2-B111-3066CF7AC314}"/>
              </a:ext>
            </a:extLst>
          </p:cNvPr>
          <p:cNvSpPr/>
          <p:nvPr userDrawn="1"/>
        </p:nvSpPr>
        <p:spPr>
          <a:xfrm rot="5400000">
            <a:off x="11297556" y="1116528"/>
            <a:ext cx="360000" cy="360000"/>
          </a:xfrm>
          <a:prstGeom prst="rect">
            <a:avLst/>
          </a:prstGeom>
          <a:solidFill>
            <a:srgbClr val="F1F3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1" name="Rechteck 120">
            <a:extLst>
              <a:ext uri="{FF2B5EF4-FFF2-40B4-BE49-F238E27FC236}">
                <a16:creationId xmlns:a16="http://schemas.microsoft.com/office/drawing/2014/main" id="{2DA7B6FD-4896-49B5-AE94-95825A32EB50}"/>
              </a:ext>
            </a:extLst>
          </p:cNvPr>
          <p:cNvSpPr/>
          <p:nvPr userDrawn="1"/>
        </p:nvSpPr>
        <p:spPr>
          <a:xfrm rot="5400000">
            <a:off x="11745190" y="4633354"/>
            <a:ext cx="360000" cy="360000"/>
          </a:xfrm>
          <a:prstGeom prst="rect">
            <a:avLst/>
          </a:prstGeom>
          <a:solidFill>
            <a:srgbClr val="404040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9FA4E0D-4CDA-429B-A380-4739E51C4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412" y="1763713"/>
            <a:ext cx="9893251" cy="48898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4" name="Titelplatzhalter 2">
            <a:extLst>
              <a:ext uri="{FF2B5EF4-FFF2-40B4-BE49-F238E27FC236}">
                <a16:creationId xmlns:a16="http://schemas.microsoft.com/office/drawing/2014/main" id="{ABA0C236-7205-40B4-A4FD-36648B12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56" y="0"/>
            <a:ext cx="9892905" cy="9715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0D88A98C-BD35-49C8-AF82-ACE6CB69C573}"/>
              </a:ext>
            </a:extLst>
          </p:cNvPr>
          <p:cNvSpPr/>
          <p:nvPr userDrawn="1"/>
        </p:nvSpPr>
        <p:spPr>
          <a:xfrm rot="5400000">
            <a:off x="12191885" y="3313930"/>
            <a:ext cx="360000" cy="360000"/>
          </a:xfrm>
          <a:prstGeom prst="rect">
            <a:avLst/>
          </a:prstGeom>
          <a:solidFill>
            <a:srgbClr val="2CBEB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C9563DA5-F361-4820-8562-0B0EA19E27AC}"/>
              </a:ext>
            </a:extLst>
          </p:cNvPr>
          <p:cNvSpPr/>
          <p:nvPr userDrawn="1"/>
        </p:nvSpPr>
        <p:spPr>
          <a:xfrm rot="5400000">
            <a:off x="12640458" y="3316087"/>
            <a:ext cx="360000" cy="360000"/>
          </a:xfrm>
          <a:prstGeom prst="rect">
            <a:avLst/>
          </a:prstGeom>
          <a:solidFill>
            <a:srgbClr val="E3945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0931CBA4-180B-42B3-BF5E-A6B2F50F5D1D}"/>
              </a:ext>
            </a:extLst>
          </p:cNvPr>
          <p:cNvSpPr/>
          <p:nvPr userDrawn="1"/>
        </p:nvSpPr>
        <p:spPr>
          <a:xfrm rot="5400000">
            <a:off x="12191885" y="3751121"/>
            <a:ext cx="360000" cy="360000"/>
          </a:xfrm>
          <a:prstGeom prst="rect">
            <a:avLst/>
          </a:prstGeom>
          <a:solidFill>
            <a:srgbClr val="26A29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A86CB4DB-D7DD-4754-82E2-B98CAABAA8D5}"/>
              </a:ext>
            </a:extLst>
          </p:cNvPr>
          <p:cNvSpPr/>
          <p:nvPr userDrawn="1"/>
        </p:nvSpPr>
        <p:spPr>
          <a:xfrm rot="5400000">
            <a:off x="12640458" y="3748120"/>
            <a:ext cx="360000" cy="360000"/>
          </a:xfrm>
          <a:prstGeom prst="rect">
            <a:avLst/>
          </a:prstGeom>
          <a:solidFill>
            <a:srgbClr val="DF8639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3" name="Rechteck 72">
            <a:extLst>
              <a:ext uri="{FF2B5EF4-FFF2-40B4-BE49-F238E27FC236}">
                <a16:creationId xmlns:a16="http://schemas.microsoft.com/office/drawing/2014/main" id="{E2A5E609-6AF9-4025-A04C-701F6ADB2990}"/>
              </a:ext>
            </a:extLst>
          </p:cNvPr>
          <p:cNvSpPr/>
          <p:nvPr userDrawn="1"/>
        </p:nvSpPr>
        <p:spPr>
          <a:xfrm rot="5400000">
            <a:off x="12191885" y="4194006"/>
            <a:ext cx="360000" cy="360000"/>
          </a:xfrm>
          <a:prstGeom prst="rect">
            <a:avLst/>
          </a:prstGeom>
          <a:solidFill>
            <a:srgbClr val="218F8B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5952E643-29D5-4FD3-A970-2B609DEC542A}"/>
              </a:ext>
            </a:extLst>
          </p:cNvPr>
          <p:cNvSpPr/>
          <p:nvPr userDrawn="1"/>
        </p:nvSpPr>
        <p:spPr>
          <a:xfrm rot="5400000">
            <a:off x="12640458" y="4194006"/>
            <a:ext cx="360000" cy="360000"/>
          </a:xfrm>
          <a:prstGeom prst="rect">
            <a:avLst/>
          </a:prstGeom>
          <a:solidFill>
            <a:srgbClr val="CA6D2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695356D7-A6C4-4B96-98D1-AE163518677C}"/>
              </a:ext>
            </a:extLst>
          </p:cNvPr>
          <p:cNvSpPr/>
          <p:nvPr userDrawn="1"/>
        </p:nvSpPr>
        <p:spPr>
          <a:xfrm rot="5400000">
            <a:off x="11745190" y="3311773"/>
            <a:ext cx="360000" cy="360000"/>
          </a:xfrm>
          <a:prstGeom prst="rect">
            <a:avLst/>
          </a:prstGeom>
          <a:solidFill>
            <a:srgbClr val="8C8C8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EFFF53B1-2761-4DCB-A75B-A6B4EC18AFA9}"/>
              </a:ext>
            </a:extLst>
          </p:cNvPr>
          <p:cNvSpPr/>
          <p:nvPr userDrawn="1"/>
        </p:nvSpPr>
        <p:spPr>
          <a:xfrm rot="5400000">
            <a:off x="11745190" y="2872425"/>
            <a:ext cx="360000" cy="360000"/>
          </a:xfrm>
          <a:prstGeom prst="rect">
            <a:avLst/>
          </a:prstGeom>
          <a:solidFill>
            <a:srgbClr val="AEAEA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id="{524D14BC-894E-45B6-AE3F-33A7F2B86DEE}"/>
              </a:ext>
            </a:extLst>
          </p:cNvPr>
          <p:cNvSpPr/>
          <p:nvPr userDrawn="1"/>
        </p:nvSpPr>
        <p:spPr>
          <a:xfrm rot="5400000">
            <a:off x="11745190" y="2434105"/>
            <a:ext cx="360000" cy="360000"/>
          </a:xfrm>
          <a:prstGeom prst="rect">
            <a:avLst/>
          </a:prstGeom>
          <a:solidFill>
            <a:srgbClr val="CBCBC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1B4C6336-C571-4E0D-A27E-ACDF03D01B6E}"/>
              </a:ext>
            </a:extLst>
          </p:cNvPr>
          <p:cNvSpPr/>
          <p:nvPr userDrawn="1"/>
        </p:nvSpPr>
        <p:spPr>
          <a:xfrm rot="5400000">
            <a:off x="12191885" y="4629817"/>
            <a:ext cx="360000" cy="360000"/>
          </a:xfrm>
          <a:prstGeom prst="rect">
            <a:avLst/>
          </a:prstGeom>
          <a:solidFill>
            <a:srgbClr val="19716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70A81E1F-141A-46B3-964D-C3A37AB1C253}"/>
              </a:ext>
            </a:extLst>
          </p:cNvPr>
          <p:cNvSpPr/>
          <p:nvPr userDrawn="1"/>
        </p:nvSpPr>
        <p:spPr>
          <a:xfrm rot="5400000">
            <a:off x="12191885" y="5069165"/>
            <a:ext cx="360000" cy="360000"/>
          </a:xfrm>
          <a:prstGeom prst="rect">
            <a:avLst/>
          </a:prstGeom>
          <a:solidFill>
            <a:srgbClr val="104C4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2F09838C-8ADF-4A1C-8F81-0FFB2AC497BD}"/>
              </a:ext>
            </a:extLst>
          </p:cNvPr>
          <p:cNvSpPr/>
          <p:nvPr userDrawn="1"/>
        </p:nvSpPr>
        <p:spPr>
          <a:xfrm rot="5400000">
            <a:off x="11745211" y="5073533"/>
            <a:ext cx="360000" cy="360000"/>
          </a:xfrm>
          <a:prstGeom prst="rect">
            <a:avLst/>
          </a:prstGeom>
          <a:solidFill>
            <a:srgbClr val="2A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id="{124855F4-A21A-4078-9A3B-41E2463A5B69}"/>
              </a:ext>
            </a:extLst>
          </p:cNvPr>
          <p:cNvSpPr/>
          <p:nvPr userDrawn="1"/>
        </p:nvSpPr>
        <p:spPr>
          <a:xfrm rot="5400000">
            <a:off x="12191885" y="1993729"/>
            <a:ext cx="360000" cy="360000"/>
          </a:xfrm>
          <a:prstGeom prst="rect">
            <a:avLst/>
          </a:prstGeom>
          <a:solidFill>
            <a:srgbClr val="9FE9E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1DA73982-A2DC-4412-AE16-764D6192BC91}"/>
              </a:ext>
            </a:extLst>
          </p:cNvPr>
          <p:cNvSpPr/>
          <p:nvPr userDrawn="1"/>
        </p:nvSpPr>
        <p:spPr>
          <a:xfrm rot="5400000">
            <a:off x="12191885" y="2433077"/>
            <a:ext cx="360000" cy="360000"/>
          </a:xfrm>
          <a:prstGeom prst="rect">
            <a:avLst/>
          </a:prstGeom>
          <a:solidFill>
            <a:srgbClr val="6DDDD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50F62872-3E0A-4AFE-AF1B-C5C0BBB20878}"/>
              </a:ext>
            </a:extLst>
          </p:cNvPr>
          <p:cNvSpPr/>
          <p:nvPr userDrawn="1"/>
        </p:nvSpPr>
        <p:spPr>
          <a:xfrm rot="5400000">
            <a:off x="12191885" y="2872425"/>
            <a:ext cx="360000" cy="360000"/>
          </a:xfrm>
          <a:prstGeom prst="rect">
            <a:avLst/>
          </a:prstGeom>
          <a:solidFill>
            <a:srgbClr val="34D0C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F394B9FE-99FA-48C2-B534-DF33E6AF9192}"/>
              </a:ext>
            </a:extLst>
          </p:cNvPr>
          <p:cNvSpPr/>
          <p:nvPr userDrawn="1"/>
        </p:nvSpPr>
        <p:spPr>
          <a:xfrm rot="5400000">
            <a:off x="12640458" y="5505015"/>
            <a:ext cx="360000" cy="360000"/>
          </a:xfrm>
          <a:prstGeom prst="rect">
            <a:avLst/>
          </a:prstGeom>
          <a:solidFill>
            <a:srgbClr val="98002E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04A44E9E-7DC2-45E6-86B5-129B78E02323}"/>
              </a:ext>
            </a:extLst>
          </p:cNvPr>
          <p:cNvSpPr/>
          <p:nvPr userDrawn="1"/>
        </p:nvSpPr>
        <p:spPr>
          <a:xfrm rot="5400000">
            <a:off x="12640458" y="2439791"/>
            <a:ext cx="360000" cy="360000"/>
          </a:xfrm>
          <a:prstGeom prst="rect">
            <a:avLst/>
          </a:prstGeom>
          <a:solidFill>
            <a:srgbClr val="02A5E2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FBB58118-45AB-4143-8B03-E4D784D89528}"/>
              </a:ext>
            </a:extLst>
          </p:cNvPr>
          <p:cNvSpPr/>
          <p:nvPr userDrawn="1"/>
        </p:nvSpPr>
        <p:spPr>
          <a:xfrm rot="5400000">
            <a:off x="12640458" y="5069165"/>
            <a:ext cx="360000" cy="360000"/>
          </a:xfrm>
          <a:prstGeom prst="rect">
            <a:avLst/>
          </a:prstGeom>
          <a:solidFill>
            <a:srgbClr val="B13F6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2C3CC60E-CC46-4500-8B76-3CECAA421457}"/>
              </a:ext>
            </a:extLst>
          </p:cNvPr>
          <p:cNvSpPr/>
          <p:nvPr userDrawn="1"/>
        </p:nvSpPr>
        <p:spPr>
          <a:xfrm rot="5400000">
            <a:off x="12640458" y="2000443"/>
            <a:ext cx="360000" cy="360000"/>
          </a:xfrm>
          <a:prstGeom prst="rect">
            <a:avLst/>
          </a:prstGeom>
          <a:solidFill>
            <a:srgbClr val="41BB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006F5669-54F6-4B48-BB18-CE9CEEFE5123}"/>
              </a:ext>
            </a:extLst>
          </p:cNvPr>
          <p:cNvSpPr/>
          <p:nvPr userDrawn="1"/>
        </p:nvSpPr>
        <p:spPr>
          <a:xfrm rot="5400000">
            <a:off x="12640458" y="4629817"/>
            <a:ext cx="360000" cy="360000"/>
          </a:xfrm>
          <a:prstGeom prst="rect">
            <a:avLst/>
          </a:prstGeom>
          <a:solidFill>
            <a:srgbClr val="CB7F9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C4770B15-9FFF-420F-A40E-73C16B61839D}"/>
              </a:ext>
            </a:extLst>
          </p:cNvPr>
          <p:cNvSpPr/>
          <p:nvPr userDrawn="1"/>
        </p:nvSpPr>
        <p:spPr>
          <a:xfrm rot="5400000">
            <a:off x="12640458" y="1568410"/>
            <a:ext cx="360000" cy="360000"/>
          </a:xfrm>
          <a:prstGeom prst="rect">
            <a:avLst/>
          </a:prstGeom>
          <a:solidFill>
            <a:srgbClr val="80D2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E311955F-7367-4F69-AC1F-52BD1447AE72}"/>
              </a:ext>
            </a:extLst>
          </p:cNvPr>
          <p:cNvSpPr/>
          <p:nvPr userDrawn="1"/>
        </p:nvSpPr>
        <p:spPr>
          <a:xfrm rot="5400000">
            <a:off x="12640458" y="1127401"/>
            <a:ext cx="360000" cy="360000"/>
          </a:xfrm>
          <a:prstGeom prst="rect">
            <a:avLst/>
          </a:prstGeom>
          <a:solidFill>
            <a:srgbClr val="BFE8F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CCC98FB-ABBC-4E50-A1FE-6376ACABBEE9}"/>
              </a:ext>
            </a:extLst>
          </p:cNvPr>
          <p:cNvSpPr/>
          <p:nvPr userDrawn="1"/>
        </p:nvSpPr>
        <p:spPr>
          <a:xfrm rot="5400000">
            <a:off x="12640458" y="2872425"/>
            <a:ext cx="360000" cy="360000"/>
          </a:xfrm>
          <a:prstGeom prst="rect">
            <a:avLst/>
          </a:prstGeom>
          <a:solidFill>
            <a:srgbClr val="0293C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1C400739-8552-4CF1-9A8D-17FF4186311B}"/>
              </a:ext>
            </a:extLst>
          </p:cNvPr>
          <p:cNvSpPr/>
          <p:nvPr userDrawn="1"/>
        </p:nvSpPr>
        <p:spPr>
          <a:xfrm rot="5400000">
            <a:off x="12640458" y="5954545"/>
            <a:ext cx="360000" cy="360000"/>
          </a:xfrm>
          <a:prstGeom prst="rect">
            <a:avLst/>
          </a:prstGeom>
          <a:solidFill>
            <a:srgbClr val="82002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id="{93DBED87-B1FF-4B27-BF96-F860C122C093}"/>
              </a:ext>
            </a:extLst>
          </p:cNvPr>
          <p:cNvSpPr/>
          <p:nvPr userDrawn="1"/>
        </p:nvSpPr>
        <p:spPr>
          <a:xfrm rot="5400000">
            <a:off x="11745190" y="1999849"/>
            <a:ext cx="360000" cy="360000"/>
          </a:xfrm>
          <a:prstGeom prst="rect">
            <a:avLst/>
          </a:prstGeom>
          <a:solidFill>
            <a:srgbClr val="E7E7E7"/>
          </a:solidFill>
          <a:ln w="2857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46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</p:sldLayoutIdLst>
  <p:hf sldNum="0" hdr="0" ftr="0" dt="0"/>
  <p:txStyles>
    <p:titleStyle>
      <a:lvl1pPr algn="l" defTabSz="966246" rtl="0" eaLnBrk="1" latinLnBrk="0" hangingPunct="1">
        <a:lnSpc>
          <a:spcPts val="2500"/>
        </a:lnSpc>
        <a:spcBef>
          <a:spcPct val="0"/>
        </a:spcBef>
        <a:buNone/>
        <a:defRPr sz="2400" b="1" kern="1200" cap="all" baseline="0">
          <a:solidFill>
            <a:srgbClr val="404040"/>
          </a:solidFill>
          <a:latin typeface="+mn-lt"/>
          <a:ea typeface="+mj-ea"/>
          <a:cs typeface="Arial" pitchFamily="34" charset="0"/>
        </a:defRPr>
      </a:lvl1pPr>
    </p:titleStyle>
    <p:bodyStyle>
      <a:lvl1pPr marL="252000" marR="0" indent="-252000" algn="l" defTabSz="1008044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80000"/>
        <a:buFont typeface="Wingdings 3" panose="05040102010807070707" pitchFamily="18" charset="2"/>
        <a:buChar char="u"/>
        <a:tabLst/>
        <a:defRPr kumimoji="0" lang="de-DE" sz="1400" b="0" i="0" u="none" strike="noStrike" kern="120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  <a:sym typeface="Arial"/>
        </a:defRPr>
      </a:lvl1pPr>
      <a:lvl2pPr marL="488950" indent="-250825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kumimoji="0" lang="de-DE" sz="1400" b="0" i="0" u="none" strike="noStrike" kern="1200" cap="none" spc="0" normalizeH="0" baseline="0" dirty="0">
          <a:ln>
            <a:noFill/>
          </a:ln>
          <a:solidFill>
            <a:srgbClr val="404040"/>
          </a:solidFill>
          <a:effectLst/>
          <a:uLnTx/>
          <a:uFillTx/>
          <a:latin typeface="Trebuchet MS" panose="020B0603020202020204" pitchFamily="34" charset="0"/>
          <a:ea typeface="+mn-ea"/>
          <a:cs typeface="+mn-cs"/>
          <a:sym typeface="Arial"/>
        </a:defRPr>
      </a:lvl2pPr>
      <a:lvl3pPr marL="738188" indent="-250825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kumimoji="0" lang="de-DE" sz="1200" b="0" i="0" u="none" strike="noStrike" kern="1200" cap="none" spc="0" normalizeH="0" baseline="0" dirty="0">
          <a:ln>
            <a:noFill/>
          </a:ln>
          <a:solidFill>
            <a:srgbClr val="404040"/>
          </a:solidFill>
          <a:effectLst/>
          <a:uLnTx/>
          <a:uFillTx/>
          <a:latin typeface="Trebuchet MS" panose="020B0603020202020204" pitchFamily="34" charset="0"/>
          <a:ea typeface="+mn-ea"/>
          <a:cs typeface="+mn-cs"/>
          <a:sym typeface="Arial"/>
        </a:defRPr>
      </a:lvl3pPr>
      <a:lvl4pPr marL="992188" indent="-250825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defRPr sz="900" b="0" i="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4pPr>
      <a:lvl5pPr marL="1227138" indent="-241300" algn="l" defTabSz="96624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ED1A3B"/>
        </a:buClr>
        <a:buSzPct val="100000"/>
        <a:buFont typeface="Wingdings" panose="05000000000000000000" pitchFamily="2" charset="2"/>
        <a:buChar char="§"/>
        <a:tabLst>
          <a:tab pos="759913" algn="l"/>
        </a:tabLst>
        <a:defRPr sz="900" b="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5pPr>
      <a:lvl6pPr marL="288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•"/>
        <a:defRPr sz="900" kern="1200" baseline="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6pPr>
      <a:lvl7pPr marL="432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–"/>
        <a:defRPr sz="9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7pPr>
      <a:lvl8pPr marL="576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Trebuchet MS" panose="020B0603020202020204" pitchFamily="34" charset="0"/>
        <a:buChar char="◦"/>
        <a:defRPr sz="9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8pPr>
      <a:lvl9pPr marL="720000" indent="-144000" algn="l" defTabSz="966246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1"/>
        </a:buClr>
        <a:buFont typeface="Trebuchet MS" panose="020B0603020202020204" pitchFamily="34" charset="0"/>
        <a:buChar char="–"/>
        <a:defRPr sz="900" kern="1200" baseline="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9pPr>
    </p:bodyStyle>
    <p:otherStyle>
      <a:defPPr>
        <a:defRPr/>
      </a:defPPr>
      <a:lvl1pPr marL="0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12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24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370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249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561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8739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1863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4986" algn="l" defTabSz="9662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11">
          <p15:clr>
            <a:srgbClr val="F26B43"/>
          </p15:clr>
        </p15:guide>
        <p15:guide id="2" orient="horz" pos="4196">
          <p15:clr>
            <a:srgbClr val="F26B43"/>
          </p15:clr>
        </p15:guide>
        <p15:guide id="3" pos="250">
          <p15:clr>
            <a:srgbClr val="F26B43"/>
          </p15:clr>
        </p15:guide>
        <p15:guide id="4" pos="6488">
          <p15:clr>
            <a:srgbClr val="F26B43"/>
          </p15:clr>
        </p15:guide>
        <p15:guide id="5" pos="3252">
          <p15:clr>
            <a:srgbClr val="F26B43"/>
          </p15:clr>
        </p15:guide>
        <p15:guide id="7" orient="horz" pos="885">
          <p15:clr>
            <a:srgbClr val="F26B43"/>
          </p15:clr>
        </p15:guide>
        <p15:guide id="8" orient="horz">
          <p15:clr>
            <a:srgbClr val="A4A3A4"/>
          </p15:clr>
        </p15:guide>
        <p15:guide id="9" orient="horz" pos="4763">
          <p15:clr>
            <a:srgbClr val="A4A3A4"/>
          </p15:clr>
        </p15:guide>
        <p15:guide id="11" pos="6736">
          <p15:clr>
            <a:srgbClr val="A4A3A4"/>
          </p15:clr>
        </p15:guide>
        <p15:guide id="12" pos="3368">
          <p15:clr>
            <a:srgbClr val="F26B43"/>
          </p15:clr>
        </p15:guide>
        <p15:guide id="13" pos="34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5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6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2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8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9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>
            <a:extLst>
              <a:ext uri="{FF2B5EF4-FFF2-40B4-BE49-F238E27FC236}">
                <a16:creationId xmlns:a16="http://schemas.microsoft.com/office/drawing/2014/main" id="{12DFA7B4-F542-4CF9-8B41-9A3FAD5B8ED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951953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8" name="think-cell Folie" r:id="rId4" imgW="425" imgH="426" progId="TCLayout.ActiveDocument.1">
                  <p:embed/>
                </p:oleObj>
              </mc:Choice>
              <mc:Fallback>
                <p:oleObj name="think-cell Folie" r:id="rId4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B82D82E-C2D4-42B9-8868-82459B285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9459" y="6618365"/>
            <a:ext cx="2300291" cy="676800"/>
          </a:xfrm>
        </p:spPr>
        <p:txBody>
          <a:bodyPr/>
          <a:lstStyle/>
          <a:p>
            <a:r>
              <a:rPr lang="en-GB" dirty="0"/>
              <a:t>September 2022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09DE31-312D-4149-A4FE-0979D0953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Prüfung des Jahresabschlusses zum 31.12.2021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DBBFDD-8303-4505-9FC3-4F7BFBBC60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de-AT" sz="4000" kern="0" dirty="0">
                <a:solidFill>
                  <a:srgbClr val="FFFFFF"/>
                </a:solidFill>
              </a:rPr>
              <a:t>Österreichische Turn- und Sportunion Landesverband Vorarlberg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0C965BA-4DDD-4A38-989A-FE06EF4EDDA0}"/>
              </a:ext>
            </a:extLst>
          </p:cNvPr>
          <p:cNvSpPr/>
          <p:nvPr/>
        </p:nvSpPr>
        <p:spPr>
          <a:xfrm>
            <a:off x="7779590" y="358885"/>
            <a:ext cx="1440160" cy="1440160"/>
          </a:xfrm>
          <a:prstGeom prst="ellipse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Clr>
                <a:srgbClr val="ED1A3B"/>
              </a:buClr>
              <a:buSzPct val="80000"/>
            </a:pPr>
            <a:endParaRPr lang="en-GB" sz="1400" dirty="0" err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8F32082-7627-49B6-9260-2736221E3603}"/>
              </a:ext>
            </a:extLst>
          </p:cNvPr>
          <p:cNvSpPr/>
          <p:nvPr/>
        </p:nvSpPr>
        <p:spPr>
          <a:xfrm>
            <a:off x="7692200" y="271495"/>
            <a:ext cx="1614940" cy="1614940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Clr>
                <a:srgbClr val="ED1A3B"/>
              </a:buClr>
              <a:buSzPct val="80000"/>
            </a:pPr>
            <a:endParaRPr lang="en-GB" sz="1400" dirty="0" err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EF7DBA91-E6DE-454C-8DA6-1DED1C0A75BA}"/>
              </a:ext>
            </a:extLst>
          </p:cNvPr>
          <p:cNvCxnSpPr>
            <a:stCxn id="7" idx="6"/>
          </p:cNvCxnSpPr>
          <p:nvPr/>
        </p:nvCxnSpPr>
        <p:spPr>
          <a:xfrm>
            <a:off x="9307140" y="1078965"/>
            <a:ext cx="1800200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9F8112A0-192F-4015-BA3E-D78A7C8525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115" y="882601"/>
            <a:ext cx="1333110" cy="392728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9FF0B3BF-4E28-4B1B-8A25-88E9FCC2779F}"/>
              </a:ext>
            </a:extLst>
          </p:cNvPr>
          <p:cNvSpPr txBox="1"/>
          <p:nvPr/>
        </p:nvSpPr>
        <p:spPr>
          <a:xfrm>
            <a:off x="999459" y="7334423"/>
            <a:ext cx="1800000" cy="1077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52000" marR="0" lvl="0" indent="-252000" defTabSz="10080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 typeface="Wingdings 3" panose="05040102010807070707" pitchFamily="18" charset="2"/>
              <a:buNone/>
              <a:tabLst/>
            </a:pPr>
            <a:r>
              <a:rPr kumimoji="0" lang="de-AT" sz="700" b="0" i="1" u="none" strike="noStrike" kern="1200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/>
              </a:rPr>
              <a:t>Bildquelle: sportunion.at/</a:t>
            </a:r>
          </a:p>
        </p:txBody>
      </p:sp>
    </p:spTree>
    <p:extLst>
      <p:ext uri="{BB962C8B-B14F-4D97-AF65-F5344CB8AC3E}">
        <p14:creationId xmlns:p14="http://schemas.microsoft.com/office/powerpoint/2010/main" val="1475866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2CFE450D-A83D-4A85-9F45-F1ACCD1CCF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28312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2" name="think-cell Folie" r:id="rId4" imgW="425" imgH="426" progId="TCLayout.ActiveDocument.1">
                  <p:embed/>
                </p:oleObj>
              </mc:Choice>
              <mc:Fallback>
                <p:oleObj name="think-cell Folie" r:id="rId4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Untertitel 28">
            <a:extLst>
              <a:ext uri="{FF2B5EF4-FFF2-40B4-BE49-F238E27FC236}">
                <a16:creationId xmlns:a16="http://schemas.microsoft.com/office/drawing/2014/main" id="{CEB7D875-E271-4262-9EA1-0425DD30FF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el 67">
            <a:extLst>
              <a:ext uri="{FF2B5EF4-FFF2-40B4-BE49-F238E27FC236}">
                <a16:creationId xmlns:a16="http://schemas.microsoft.com/office/drawing/2014/main" id="{5D32F911-AE05-4D25-A857-26F59CD319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de-AT" dirty="0"/>
              <a:t>Agenda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4D388B9-3082-4E0F-82EE-CDF93B82F480}"/>
              </a:ext>
            </a:extLst>
          </p:cNvPr>
          <p:cNvCxnSpPr>
            <a:cxnSpLocks/>
          </p:cNvCxnSpPr>
          <p:nvPr/>
        </p:nvCxnSpPr>
        <p:spPr>
          <a:xfrm>
            <a:off x="702531" y="2404966"/>
            <a:ext cx="0" cy="3535905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B21AB0E2-E2CB-42EE-8B82-A712F5EB8C1F}"/>
              </a:ext>
            </a:extLst>
          </p:cNvPr>
          <p:cNvGrpSpPr/>
          <p:nvPr/>
        </p:nvGrpSpPr>
        <p:grpSpPr>
          <a:xfrm>
            <a:off x="653936" y="2840424"/>
            <a:ext cx="3539748" cy="184666"/>
            <a:chOff x="653936" y="2555801"/>
            <a:chExt cx="3539748" cy="184666"/>
          </a:xfrm>
        </p:grpSpPr>
        <p:sp>
          <p:nvSpPr>
            <p:cNvPr id="8" name="Rectangle 241">
              <a:extLst>
                <a:ext uri="{FF2B5EF4-FFF2-40B4-BE49-F238E27FC236}">
                  <a16:creationId xmlns:a16="http://schemas.microsoft.com/office/drawing/2014/main" id="{936E9EC0-9E38-4B4B-88BF-3213F3AFAF9A}"/>
                </a:ext>
              </a:extLst>
            </p:cNvPr>
            <p:cNvSpPr/>
            <p:nvPr/>
          </p:nvSpPr>
          <p:spPr>
            <a:xfrm>
              <a:off x="1061684" y="2555801"/>
              <a:ext cx="3132000" cy="184666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/>
            <a:p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Prüfungsauftrag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5E28D09-EB0E-4D74-AE50-E9E4C01EA821}"/>
                </a:ext>
              </a:extLst>
            </p:cNvPr>
            <p:cNvSpPr/>
            <p:nvPr/>
          </p:nvSpPr>
          <p:spPr>
            <a:xfrm>
              <a:off x="653936" y="2599539"/>
              <a:ext cx="97192" cy="97190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ED1A3B"/>
                </a:buClr>
                <a:buSzPct val="80000"/>
                <a:buFontTx/>
                <a:buNone/>
                <a:tabLst/>
                <a:defRPr/>
              </a:pPr>
              <a:endPara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74FFC7DE-C91B-4CD1-9229-243300931BD0}"/>
              </a:ext>
            </a:extLst>
          </p:cNvPr>
          <p:cNvGrpSpPr/>
          <p:nvPr/>
        </p:nvGrpSpPr>
        <p:grpSpPr>
          <a:xfrm>
            <a:off x="653936" y="3667199"/>
            <a:ext cx="3539748" cy="184666"/>
            <a:chOff x="653936" y="2969460"/>
            <a:chExt cx="3539748" cy="184666"/>
          </a:xfrm>
        </p:grpSpPr>
        <p:sp>
          <p:nvSpPr>
            <p:cNvPr id="9" name="Rectangle 242">
              <a:extLst>
                <a:ext uri="{FF2B5EF4-FFF2-40B4-BE49-F238E27FC236}">
                  <a16:creationId xmlns:a16="http://schemas.microsoft.com/office/drawing/2014/main" id="{D2AEE4EE-5D87-4F07-845E-AF04064CA155}"/>
                </a:ext>
              </a:extLst>
            </p:cNvPr>
            <p:cNvSpPr/>
            <p:nvPr/>
          </p:nvSpPr>
          <p:spPr>
            <a:xfrm>
              <a:off x="1061684" y="2969460"/>
              <a:ext cx="3132000" cy="184666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/>
            <a:p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Bilanz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/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GuV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: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Übersicht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ACB2FEC-B205-4175-BBB6-FEFCDD0F608C}"/>
                </a:ext>
              </a:extLst>
            </p:cNvPr>
            <p:cNvSpPr/>
            <p:nvPr/>
          </p:nvSpPr>
          <p:spPr>
            <a:xfrm>
              <a:off x="653936" y="3013198"/>
              <a:ext cx="97192" cy="97190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ED1A3B"/>
                </a:buClr>
                <a:buSzPct val="80000"/>
                <a:buFontTx/>
                <a:buNone/>
                <a:tabLst/>
                <a:defRPr/>
              </a:pPr>
              <a:endPara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978D99EE-A9D4-4359-94D2-8AACEDCE6201}"/>
              </a:ext>
            </a:extLst>
          </p:cNvPr>
          <p:cNvGrpSpPr/>
          <p:nvPr/>
        </p:nvGrpSpPr>
        <p:grpSpPr>
          <a:xfrm>
            <a:off x="653936" y="4493974"/>
            <a:ext cx="3539748" cy="184666"/>
            <a:chOff x="653936" y="3383113"/>
            <a:chExt cx="3539748" cy="184666"/>
          </a:xfrm>
        </p:grpSpPr>
        <p:sp>
          <p:nvSpPr>
            <p:cNvPr id="10" name="Rectangle 243">
              <a:extLst>
                <a:ext uri="{FF2B5EF4-FFF2-40B4-BE49-F238E27FC236}">
                  <a16:creationId xmlns:a16="http://schemas.microsoft.com/office/drawing/2014/main" id="{005BCE95-C475-4907-8A64-C4B4348A474D}"/>
                </a:ext>
              </a:extLst>
            </p:cNvPr>
            <p:cNvSpPr/>
            <p:nvPr/>
          </p:nvSpPr>
          <p:spPr>
            <a:xfrm>
              <a:off x="1061684" y="3383113"/>
              <a:ext cx="3132000" cy="184666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/>
            <a:p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ausgewählte Details zur Bilanz/GuV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0A52EB4-B9DA-487C-A55F-7733B6C8689F}"/>
                </a:ext>
              </a:extLst>
            </p:cNvPr>
            <p:cNvSpPr/>
            <p:nvPr/>
          </p:nvSpPr>
          <p:spPr>
            <a:xfrm>
              <a:off x="653936" y="3426851"/>
              <a:ext cx="97192" cy="97190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ED1A3B"/>
                </a:buClr>
                <a:buSzPct val="80000"/>
                <a:buFontTx/>
                <a:buNone/>
                <a:tabLst/>
                <a:defRPr/>
              </a:pPr>
              <a:endPara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0668090A-9AD9-46E8-B6DD-7BBB05D71072}"/>
              </a:ext>
            </a:extLst>
          </p:cNvPr>
          <p:cNvGrpSpPr/>
          <p:nvPr/>
        </p:nvGrpSpPr>
        <p:grpSpPr>
          <a:xfrm>
            <a:off x="653936" y="5320748"/>
            <a:ext cx="3539748" cy="184666"/>
            <a:chOff x="653936" y="3802570"/>
            <a:chExt cx="3539748" cy="184666"/>
          </a:xfrm>
        </p:grpSpPr>
        <p:sp>
          <p:nvSpPr>
            <p:cNvPr id="11" name="Rectangle 244">
              <a:extLst>
                <a:ext uri="{FF2B5EF4-FFF2-40B4-BE49-F238E27FC236}">
                  <a16:creationId xmlns:a16="http://schemas.microsoft.com/office/drawing/2014/main" id="{E31E3D62-40B7-46B8-8606-9A0FDBFA3611}"/>
                </a:ext>
              </a:extLst>
            </p:cNvPr>
            <p:cNvSpPr/>
            <p:nvPr/>
          </p:nvSpPr>
          <p:spPr>
            <a:xfrm>
              <a:off x="1061684" y="3802570"/>
              <a:ext cx="3132000" cy="184666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/>
            <a:p>
              <a:pPr marL="0" marR="0" lvl="0" indent="0" algn="l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A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Zusammenfassung der Abschlussprüfung zum 31.12.2021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9825E3C2-1FF2-47E7-BE44-EDE7B6EFAF4F}"/>
                </a:ext>
              </a:extLst>
            </p:cNvPr>
            <p:cNvSpPr/>
            <p:nvPr/>
          </p:nvSpPr>
          <p:spPr>
            <a:xfrm>
              <a:off x="653936" y="3846308"/>
              <a:ext cx="97192" cy="97190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ED1A3B"/>
                </a:buClr>
                <a:buSzPct val="80000"/>
                <a:buFontTx/>
                <a:buNone/>
                <a:tabLst/>
                <a:defRPr/>
              </a:pPr>
              <a:endPara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7593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99533A9A-6DD8-4256-9EB8-1230AA2B213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51938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think-cell Folie" r:id="rId4" imgW="425" imgH="426" progId="TCLayout.ActiveDocument.1">
                  <p:embed/>
                </p:oleObj>
              </mc:Choice>
              <mc:Fallback>
                <p:oleObj name="think-cell Folie" r:id="rId4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5BFDE5F-2153-4E0A-BD4E-F90CEA6055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242B9A4-CA9E-4F0B-BDB7-C2D39FC4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sz="2000" dirty="0" err="1"/>
              <a:t>Prüfungsauftrag</a:t>
            </a:r>
            <a:endParaRPr lang="en-GB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0509C7B-710F-4813-994E-50D263F975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8856" y="1763713"/>
            <a:ext cx="6532020" cy="4897437"/>
          </a:xfrm>
        </p:spPr>
        <p:txBody>
          <a:bodyPr/>
          <a:lstStyle/>
          <a:p>
            <a:pPr marL="252011" indent="-252011" defTabSz="1008044">
              <a:lnSpc>
                <a:spcPct val="90000"/>
              </a:lnSpc>
              <a:spcBef>
                <a:spcPts val="1102"/>
              </a:spcBef>
              <a:buClr>
                <a:srgbClr val="ED1A3B"/>
              </a:buClr>
              <a:buFont typeface="Wingdings 3" panose="05040102010807070707" pitchFamily="18" charset="2"/>
              <a:buChar char=""/>
            </a:pPr>
            <a:r>
              <a:rPr lang="de-AT" sz="1600" dirty="0">
                <a:sym typeface="Arial"/>
              </a:rPr>
              <a:t>Verein ist aufgrund seiner Größenmerkmale nicht prüfungspflichtig</a:t>
            </a:r>
            <a:br>
              <a:rPr lang="de-AT" sz="1600" dirty="0">
                <a:sym typeface="Arial"/>
              </a:rPr>
            </a:br>
            <a:r>
              <a:rPr lang="de-AT" sz="1600" dirty="0">
                <a:sym typeface="Arial"/>
              </a:rPr>
              <a:t>(kleiner Verein) und erstellt einen freiwilligen Jahresabschluss gemäß § 22 Abs 1 </a:t>
            </a:r>
            <a:r>
              <a:rPr lang="de-AT" sz="1600" dirty="0" err="1">
                <a:sym typeface="Arial"/>
              </a:rPr>
              <a:t>VerG</a:t>
            </a:r>
            <a:r>
              <a:rPr lang="de-AT" sz="1600" dirty="0">
                <a:sym typeface="Arial"/>
              </a:rPr>
              <a:t> unter sinngemäßer Anwendung §§ 190 bis 193 Abs 1 und 193 Abs 3 bis 216 UGB.</a:t>
            </a:r>
          </a:p>
          <a:p>
            <a:pPr marL="252011" indent="-252011" defTabSz="1008044">
              <a:lnSpc>
                <a:spcPct val="90000"/>
              </a:lnSpc>
              <a:spcBef>
                <a:spcPts val="1102"/>
              </a:spcBef>
              <a:buClr>
                <a:srgbClr val="ED1A3B"/>
              </a:buClr>
              <a:buFont typeface="Wingdings 3" panose="05040102010807070707" pitchFamily="18" charset="2"/>
              <a:buChar char=""/>
            </a:pPr>
            <a:r>
              <a:rPr lang="de-AT" sz="1600" dirty="0">
                <a:sym typeface="Arial"/>
              </a:rPr>
              <a:t>Prüfung der sinngemäßen Anwendung des unter österreichischen unternehmens- und vereinsrechtlichen Vorschriften aufgestellten Jahresabschlusses.</a:t>
            </a:r>
          </a:p>
          <a:p>
            <a:pPr marL="252011" indent="-252011" defTabSz="1008044">
              <a:lnSpc>
                <a:spcPct val="90000"/>
              </a:lnSpc>
              <a:spcBef>
                <a:spcPts val="1102"/>
              </a:spcBef>
              <a:buClr>
                <a:srgbClr val="ED1A3B"/>
              </a:buClr>
              <a:buFont typeface="Wingdings 3" panose="05040102010807070707" pitchFamily="18" charset="2"/>
              <a:buChar char=""/>
            </a:pPr>
            <a:r>
              <a:rPr lang="de-AT" sz="1600" dirty="0">
                <a:sym typeface="Arial"/>
              </a:rPr>
              <a:t>Prüfung des rechnungslegungsbezogenen internen Kontrollsystems des Vereins unter Einbeziehung der IT-Systeme.</a:t>
            </a:r>
          </a:p>
          <a:p>
            <a:pPr marL="252011" indent="-252011" defTabSz="1008044">
              <a:lnSpc>
                <a:spcPct val="90000"/>
              </a:lnSpc>
              <a:spcBef>
                <a:spcPts val="1102"/>
              </a:spcBef>
              <a:buClr>
                <a:srgbClr val="ED1A3B"/>
              </a:buClr>
              <a:buFont typeface="Wingdings 3" panose="05040102010807070707" pitchFamily="18" charset="2"/>
              <a:buChar char=""/>
            </a:pPr>
            <a:r>
              <a:rPr lang="de-AT" sz="1600" dirty="0">
                <a:sym typeface="Arial"/>
              </a:rPr>
              <a:t>Prüfung der Einhaltung der Vorschriften </a:t>
            </a:r>
            <a:r>
              <a:rPr lang="de-AT" sz="1600" dirty="0" err="1">
                <a:sym typeface="Arial"/>
              </a:rPr>
              <a:t>gem</a:t>
            </a:r>
            <a:r>
              <a:rPr lang="de-AT" sz="1600" dirty="0">
                <a:sym typeface="Arial"/>
              </a:rPr>
              <a:t> §§ 21 Abs 2 </a:t>
            </a:r>
            <a:r>
              <a:rPr lang="de-AT" sz="1600" dirty="0" err="1">
                <a:sym typeface="Arial"/>
              </a:rPr>
              <a:t>iVm</a:t>
            </a:r>
            <a:r>
              <a:rPr lang="de-AT" sz="1600" dirty="0">
                <a:sym typeface="Arial"/>
              </a:rPr>
              <a:t> 22 Abs 2 </a:t>
            </a:r>
            <a:r>
              <a:rPr lang="de-AT" sz="1600" dirty="0" err="1">
                <a:sym typeface="Arial"/>
              </a:rPr>
              <a:t>VerG</a:t>
            </a:r>
            <a:r>
              <a:rPr lang="de-AT" sz="1600" dirty="0">
                <a:sym typeface="Arial"/>
              </a:rPr>
              <a:t> (Finanzgebarung des Vereins, Ordnungsmäßigkeit der Rechnungslegung, statutengemäße Verwendung der Mittel).</a:t>
            </a:r>
          </a:p>
          <a:p>
            <a:pPr marL="252011" indent="-252011" defTabSz="1008044">
              <a:lnSpc>
                <a:spcPct val="90000"/>
              </a:lnSpc>
              <a:spcBef>
                <a:spcPts val="1102"/>
              </a:spcBef>
              <a:buClr>
                <a:srgbClr val="ED1A3B"/>
              </a:buClr>
              <a:buFont typeface="Wingdings 3" panose="05040102010807070707" pitchFamily="18" charset="2"/>
              <a:buChar char=""/>
            </a:pPr>
            <a:r>
              <a:rPr lang="de-AT" sz="1600" dirty="0">
                <a:sym typeface="Arial"/>
              </a:rPr>
              <a:t>Prüfung der Einhaltung der statuten- und widmungsgemäßen Verwendung der Vereinsmittel (Rechnungsprüfung).</a:t>
            </a:r>
          </a:p>
          <a:p>
            <a:pPr>
              <a:spcAft>
                <a:spcPts val="1200"/>
              </a:spcAft>
            </a:pPr>
            <a:endParaRPr lang="en-GB" sz="1600" dirty="0"/>
          </a:p>
        </p:txBody>
      </p:sp>
      <p:sp>
        <p:nvSpPr>
          <p:cNvPr id="6" name="Freeform 106">
            <a:extLst>
              <a:ext uri="{FF2B5EF4-FFF2-40B4-BE49-F238E27FC236}">
                <a16:creationId xmlns:a16="http://schemas.microsoft.com/office/drawing/2014/main" id="{4BEB8595-C084-4F46-8F0E-8353B61F2799}"/>
              </a:ext>
            </a:extLst>
          </p:cNvPr>
          <p:cNvSpPr/>
          <p:nvPr/>
        </p:nvSpPr>
        <p:spPr>
          <a:xfrm>
            <a:off x="7003008" y="3349772"/>
            <a:ext cx="3312567" cy="3312567"/>
          </a:xfrm>
          <a:custGeom>
            <a:avLst/>
            <a:gdLst/>
            <a:ahLst/>
            <a:cxnLst/>
            <a:rect l="0" t="0" r="0" b="0"/>
            <a:pathLst>
              <a:path w="1568703" h="1568703">
                <a:moveTo>
                  <a:pt x="0" y="1568703"/>
                </a:moveTo>
                <a:cubicBezTo>
                  <a:pt x="0" y="702335"/>
                  <a:pt x="702335" y="0"/>
                  <a:pt x="1568703" y="0"/>
                </a:cubicBezTo>
                <a:lnTo>
                  <a:pt x="1568703" y="1568703"/>
                </a:lnTo>
                <a:close/>
              </a:path>
            </a:pathLst>
          </a:custGeom>
          <a:solidFill>
            <a:srgbClr val="ED1A3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CF67420-79A6-463A-9F40-BC7F68EF5331}"/>
              </a:ext>
            </a:extLst>
          </p:cNvPr>
          <p:cNvSpPr txBox="1"/>
          <p:nvPr/>
        </p:nvSpPr>
        <p:spPr>
          <a:xfrm>
            <a:off x="8011000" y="4715470"/>
            <a:ext cx="2304575" cy="864790"/>
          </a:xfrm>
          <a:prstGeom prst="rect">
            <a:avLst/>
          </a:prstGeom>
          <a:noFill/>
        </p:spPr>
        <p:txBody>
          <a:bodyPr wrap="square" lIns="0" tIns="0" rIns="216000" bIns="0" rtlCol="0" anchor="t" anchorCtr="0">
            <a:noAutofit/>
          </a:bodyPr>
          <a:lstStyle/>
          <a:p>
            <a:pPr marL="0" marR="0" lvl="0" indent="0" algn="l" defTabSz="10080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D1A3B"/>
              </a:buClr>
              <a:buSzPct val="80000"/>
              <a:buFontTx/>
              <a:buNone/>
              <a:tabLst/>
              <a:defRPr/>
            </a:pPr>
            <a:endParaRPr kumimoji="0" lang="de-AT" sz="1000" b="1" i="1" u="none" strike="noStrike" kern="1200" cap="none" spc="4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  <a:sym typeface="Arial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FBE9C54-D90D-4619-9767-8B3996D66EE7}"/>
              </a:ext>
            </a:extLst>
          </p:cNvPr>
          <p:cNvGrpSpPr/>
          <p:nvPr/>
        </p:nvGrpSpPr>
        <p:grpSpPr>
          <a:xfrm>
            <a:off x="8852409" y="1376851"/>
            <a:ext cx="1463166" cy="2836175"/>
            <a:chOff x="8870127" y="1376851"/>
            <a:chExt cx="1463166" cy="2836175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30E8FE9-1A95-4445-BA5E-9EB25F466C00}"/>
                </a:ext>
              </a:extLst>
            </p:cNvPr>
            <p:cNvSpPr/>
            <p:nvPr/>
          </p:nvSpPr>
          <p:spPr>
            <a:xfrm>
              <a:off x="8870127" y="1376851"/>
              <a:ext cx="1463166" cy="1463166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D1A3B"/>
                </a:buClr>
                <a:buSzPct val="80000"/>
                <a:buFontTx/>
                <a:buNone/>
                <a:tabLst/>
                <a:defRPr/>
              </a:pPr>
              <a:endParaRPr kumimoji="0" lang="de-AT" sz="2000" b="1" i="0" u="none" strike="noStrike" kern="1200" cap="all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1864D54D-9125-4158-8A48-AF572A364DFC}"/>
                </a:ext>
              </a:extLst>
            </p:cNvPr>
            <p:cNvCxnSpPr>
              <a:cxnSpLocks/>
              <a:stCxn id="9" idx="4"/>
            </p:cNvCxnSpPr>
            <p:nvPr/>
          </p:nvCxnSpPr>
          <p:spPr>
            <a:xfrm>
              <a:off x="9601710" y="2840017"/>
              <a:ext cx="0" cy="1373009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19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7B8E10FC-DA89-44AD-8695-A9345A69E1D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305718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think-cell Folie" r:id="rId4" imgW="425" imgH="426" progId="TCLayout.ActiveDocument.1">
                  <p:embed/>
                </p:oleObj>
              </mc:Choice>
              <mc:Fallback>
                <p:oleObj name="think-cell Folie" r:id="rId4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AT" sz="2000" dirty="0"/>
              <a:t>Österreichische Turn- und Sportunion Landesverband Vorarlberg</a:t>
            </a:r>
            <a:br>
              <a:rPr lang="de-AT" sz="2000" dirty="0"/>
            </a:br>
            <a:r>
              <a:rPr lang="de-AT" sz="2000" dirty="0"/>
              <a:t>– Bilanz Übersicht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667729E8-1A2E-44C1-86CF-36297953BFEF}"/>
              </a:ext>
            </a:extLst>
          </p:cNvPr>
          <p:cNvSpPr/>
          <p:nvPr/>
        </p:nvSpPr>
        <p:spPr>
          <a:xfrm>
            <a:off x="8292623" y="895511"/>
            <a:ext cx="2001746" cy="621071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17" name="Tabelle 16">
            <a:extLst>
              <a:ext uri="{FF2B5EF4-FFF2-40B4-BE49-F238E27FC236}">
                <a16:creationId xmlns:a16="http://schemas.microsoft.com/office/drawing/2014/main" id="{8529C844-55C1-40BD-BFB5-C2A5C3591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911973"/>
              </p:ext>
            </p:extLst>
          </p:nvPr>
        </p:nvGraphicFramePr>
        <p:xfrm>
          <a:off x="871777" y="1027602"/>
          <a:ext cx="8793084" cy="56381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77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387">
                <a:tc gridSpan="3">
                  <a:txBody>
                    <a:bodyPr/>
                    <a:lstStyle/>
                    <a:p>
                      <a:pPr algn="l"/>
                      <a:r>
                        <a:rPr lang="de-DE" sz="1400" u="none" strike="noStrike" dirty="0"/>
                        <a:t>Bilanz</a:t>
                      </a:r>
                      <a:r>
                        <a:rPr lang="de-DE" sz="1400" u="none" strike="noStrike" baseline="0" dirty="0"/>
                        <a:t> zum 31.12.2021 – AKTIVA</a:t>
                      </a:r>
                      <a:endParaRPr lang="de-DE" sz="1400" dirty="0">
                        <a:solidFill>
                          <a:schemeClr val="accent2"/>
                        </a:solidFill>
                      </a:endParaRPr>
                    </a:p>
                  </a:txBody>
                  <a:tcPr marL="77754" marR="77754" marT="38877" marB="38877"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rgbClr val="92D050">
                        <a:alpha val="58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e-DE" sz="1400" dirty="0">
                        <a:solidFill>
                          <a:schemeClr val="accent2"/>
                        </a:solidFill>
                      </a:endParaRPr>
                    </a:p>
                  </a:txBody>
                  <a:tcPr marL="77754" marR="77754" marT="38877" marB="3887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algn="l" fontAlgn="b"/>
                      <a:endParaRPr lang="de-DE" sz="1050" b="1" i="1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200" b="1" u="none" strike="noStrike" kern="1200" dirty="0"/>
                        <a:t>2021</a:t>
                      </a:r>
                    </a:p>
                  </a:txBody>
                  <a:tcPr marL="8099" marR="97192" marT="80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200" b="1" u="none" strike="noStrike" kern="1200" dirty="0"/>
                        <a:t>2020</a:t>
                      </a:r>
                    </a:p>
                  </a:txBody>
                  <a:tcPr marL="8099" marR="97192" marT="809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marL="228600" indent="-228600" algn="l" fontAlgn="b">
                        <a:buNone/>
                      </a:pPr>
                      <a:r>
                        <a:rPr lang="de-DE" sz="1200" b="0" u="none" strike="noStrike" cap="all" baseline="0" dirty="0"/>
                        <a:t>A. Anlagevermögen</a:t>
                      </a:r>
                      <a:endParaRPr lang="de-DE" sz="1200" b="0" i="0" u="none" strike="noStrike" cap="all" baseline="0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marL="285750" indent="-196850" algn="l" fontAlgn="b">
                        <a:buNone/>
                      </a:pPr>
                      <a:r>
                        <a:rPr lang="de-DE" sz="1200" b="0" u="none" strike="noStrike" kern="1200" dirty="0"/>
                        <a:t>I. Sachanlagen</a:t>
                      </a:r>
                      <a:endParaRPr lang="de-DE" sz="1200" b="0" i="0" u="none" strike="noStrike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099" marR="8099" marT="809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646">
                <a:tc>
                  <a:txBody>
                    <a:bodyPr/>
                    <a:lstStyle/>
                    <a:p>
                      <a:pPr marL="196850" indent="-196850" algn="l" defTabSz="914400" rtl="0" eaLnBrk="1" fontAlgn="b" latinLnBrk="0" hangingPunct="1">
                        <a:buNone/>
                      </a:pPr>
                      <a:r>
                        <a:rPr lang="de-DE" sz="1200" b="0" u="none" strike="noStrike" kern="1200" dirty="0"/>
                        <a:t>     1. Betriebs- und Geschäftsausstattung</a:t>
                      </a:r>
                      <a:endParaRPr lang="de-DE" sz="1200" b="0" i="0" u="none" strike="noStrike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099" marR="8099" marT="8099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200" b="1" i="0" u="none" strike="noStrike" kern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15.067,53</a:t>
                      </a:r>
                      <a:endParaRPr lang="de-DE" sz="1200" b="1" i="0" u="none" strike="noStrike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2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10.923,94</a:t>
                      </a:r>
                      <a:endParaRPr lang="de-DE" sz="12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u="none" strike="noStrike" kern="1200" cap="all" baseline="0" dirty="0"/>
                        <a:t>B. Umlaufvermögen</a:t>
                      </a:r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marL="88900" indent="0" algn="l" fontAlgn="b">
                        <a:buNone/>
                      </a:pPr>
                      <a:r>
                        <a:rPr lang="de-DE" sz="1200" b="0" u="none" strike="noStrike" dirty="0"/>
                        <a:t>I. </a:t>
                      </a:r>
                      <a:r>
                        <a:rPr lang="de-DE" sz="1200" b="0" u="none" strike="noStrike" kern="1200" baseline="0" dirty="0"/>
                        <a:t>Forderungen und sonstige Vermögensgegenstände</a:t>
                      </a:r>
                      <a:endParaRPr lang="de-DE" sz="1200" b="0" i="0" u="none" strike="noStrike" kern="1200" baseline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099" marR="8099" marT="3061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extLst>
                  <a:ext uri="{0D108BD9-81ED-4DB2-BD59-A6C34878D82A}">
                    <a16:rowId xmlns:a16="http://schemas.microsoft.com/office/drawing/2014/main" val="4233432912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u="none" strike="noStrike" dirty="0"/>
                        <a:t>     1.</a:t>
                      </a:r>
                      <a:r>
                        <a:rPr lang="de-DE" sz="1200" b="0" u="none" strike="noStrike" baseline="0" dirty="0"/>
                        <a:t> </a:t>
                      </a:r>
                      <a:r>
                        <a:rPr lang="de-DE" sz="1200" b="0" u="none" strike="noStrike" dirty="0"/>
                        <a:t>Forderungen aus Lieferungen und Leistungen</a:t>
                      </a:r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2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2.191,89</a:t>
                      </a:r>
                      <a:endParaRPr lang="de-DE" sz="12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2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393,00</a:t>
                      </a:r>
                      <a:endParaRPr lang="de-DE" sz="12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147959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marL="0" algn="l" defTabSz="966246" rtl="0" eaLnBrk="1" fontAlgn="b" latinLnBrk="0" hangingPunct="1"/>
                      <a:r>
                        <a:rPr lang="de-AT" sz="1200" b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2. sonstige Forderungen und Vermögensgegenstände </a:t>
                      </a: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200" b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9.422,88</a:t>
                      </a:r>
                      <a:endParaRPr lang="de-DE" sz="1200" b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200" b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3.082,14</a:t>
                      </a:r>
                      <a:endParaRPr lang="de-DE" sz="1200" b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582618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marL="265113" indent="-176213" algn="l" fontAlgn="b"/>
                      <a:endParaRPr lang="de-DE" sz="1200" b="0" i="0" u="none" strike="noStrike" kern="1200" baseline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099" marR="8099" marT="30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11.614,77</a:t>
                      </a:r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3.475,14</a:t>
                      </a:r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53401191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u="none" strike="noStrike" dirty="0"/>
                        <a:t>   II. Kassenbestand, Guthaben bei Kreditinstituten</a:t>
                      </a:r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194.034,60</a:t>
                      </a:r>
                      <a:endParaRPr lang="de-DE" sz="12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R w="12700" cmpd="sng">
                      <a:noFill/>
                    </a:lnR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175.611,88</a:t>
                      </a:r>
                      <a:endParaRPr lang="de-DE" sz="12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marL="228600" indent="-228600" algn="l" defTabSz="914400" rtl="0" eaLnBrk="1" fontAlgn="b" latinLnBrk="0" hangingPunct="1">
                        <a:buNone/>
                      </a:pPr>
                      <a:endParaRPr lang="de-DE" sz="1200" b="0" i="0" u="none" strike="noStrike" kern="1200" cap="all" baseline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205.649,37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179.087,02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marL="228600" indent="-228600" algn="l" defTabSz="914400" rtl="0" eaLnBrk="1" fontAlgn="b" latinLnBrk="0" hangingPunct="1">
                        <a:buNone/>
                      </a:pPr>
                      <a:endParaRPr lang="de-DE" sz="1200" b="0" i="0" u="none" strike="noStrike" kern="1200" cap="all" baseline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183670" marR="8099" marT="8099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marL="228600" indent="-228600" algn="l" defTabSz="914400" rtl="0" eaLnBrk="1" fontAlgn="b" latinLnBrk="0" hangingPunct="1">
                        <a:buNone/>
                      </a:pPr>
                      <a:r>
                        <a:rPr lang="de-DE" sz="1200" b="0" u="none" strike="noStrike" kern="1200" cap="all" baseline="0" dirty="0"/>
                        <a:t>C. Rechnungsabgrenzungsposten</a:t>
                      </a:r>
                      <a:endParaRPr lang="de-DE" sz="1200" b="0" i="0" u="none" strike="noStrike" kern="1200" cap="all" baseline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360,00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387,01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0250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1" u="none" strike="noStrike" dirty="0"/>
                        <a:t>SUMME AKTIVA</a:t>
                      </a:r>
                      <a:endParaRPr lang="de-DE" sz="1200" b="1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baseline="0" dirty="0">
                          <a:solidFill>
                            <a:schemeClr val="tx1"/>
                          </a:solidFill>
                          <a:latin typeface="Arial"/>
                        </a:rPr>
                        <a:t>221.076,90</a:t>
                      </a:r>
                      <a:endParaRPr lang="de-DE" sz="1200" b="1" i="0" u="none" strike="noStrike" baseline="0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baseline="0" dirty="0">
                          <a:solidFill>
                            <a:schemeClr val="tx1"/>
                          </a:solidFill>
                          <a:latin typeface="Arial"/>
                        </a:rPr>
                        <a:t>190.397,97</a:t>
                      </a:r>
                      <a:endParaRPr lang="de-DE" sz="1200" b="1" i="0" u="none" strike="noStrike" baseline="0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72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ECC2B9B2-C71F-4507-84B4-A9DCFA4D53D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828115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4" name="think-cell Folie" r:id="rId4" imgW="425" imgH="426" progId="TCLayout.ActiveDocument.1">
                  <p:embed/>
                </p:oleObj>
              </mc:Choice>
              <mc:Fallback>
                <p:oleObj name="think-cell Folie" r:id="rId4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AT" sz="2000" dirty="0"/>
              <a:t>Österreichische Turn- und Sportunion Landesverband Vorarlberg</a:t>
            </a:r>
            <a:br>
              <a:rPr lang="de-AT" sz="2000" dirty="0"/>
            </a:br>
            <a:r>
              <a:rPr lang="de-AT" sz="2000" dirty="0"/>
              <a:t>– Bilanz Übersicht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FEC66858-2891-4BE0-80D5-B51B5D9BA6DC}"/>
              </a:ext>
            </a:extLst>
          </p:cNvPr>
          <p:cNvSpPr/>
          <p:nvPr/>
        </p:nvSpPr>
        <p:spPr>
          <a:xfrm>
            <a:off x="8292623" y="663186"/>
            <a:ext cx="2001746" cy="621071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31" name="Tabelle 30">
            <a:extLst>
              <a:ext uri="{FF2B5EF4-FFF2-40B4-BE49-F238E27FC236}">
                <a16:creationId xmlns:a16="http://schemas.microsoft.com/office/drawing/2014/main" id="{9C60B81F-EC81-4B1C-9342-BAAF57443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608808"/>
              </p:ext>
            </p:extLst>
          </p:nvPr>
        </p:nvGraphicFramePr>
        <p:xfrm>
          <a:off x="871777" y="1027602"/>
          <a:ext cx="8793084" cy="555926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77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744">
                <a:tc gridSpan="3">
                  <a:txBody>
                    <a:bodyPr/>
                    <a:lstStyle/>
                    <a:p>
                      <a:pPr algn="l"/>
                      <a:r>
                        <a:rPr lang="de-DE" sz="1400" u="none" strike="noStrike" dirty="0"/>
                        <a:t>Bilanz</a:t>
                      </a:r>
                      <a:r>
                        <a:rPr lang="de-DE" sz="1400" u="none" strike="noStrike" baseline="0" dirty="0"/>
                        <a:t> zum 31.12.2021 – PASSIVA</a:t>
                      </a:r>
                      <a:endParaRPr lang="de-DE" sz="1400" dirty="0">
                        <a:solidFill>
                          <a:schemeClr val="accent2"/>
                        </a:solidFill>
                      </a:endParaRPr>
                    </a:p>
                  </a:txBody>
                  <a:tcPr marL="77754" marR="77754" marT="38877" marB="38877"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rgbClr val="92D050">
                        <a:alpha val="58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e-DE" sz="1400" dirty="0">
                        <a:solidFill>
                          <a:schemeClr val="accent2"/>
                        </a:solidFill>
                      </a:endParaRPr>
                    </a:p>
                  </a:txBody>
                  <a:tcPr marL="77754" marR="77754" marT="38877" marB="3887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endParaRPr lang="de-DE" sz="1050" b="1" i="1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200" b="1" u="none" strike="noStrike" kern="1200" dirty="0"/>
                        <a:t>2021</a:t>
                      </a:r>
                    </a:p>
                  </a:txBody>
                  <a:tcPr marL="8099" marR="97192" marT="80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200" b="1" u="none" strike="noStrike" kern="1200" dirty="0"/>
                        <a:t>2020</a:t>
                      </a:r>
                    </a:p>
                  </a:txBody>
                  <a:tcPr marL="8099" marR="97192" marT="809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604">
                <a:tc>
                  <a:txBody>
                    <a:bodyPr/>
                    <a:lstStyle/>
                    <a:p>
                      <a:pPr marL="0" indent="-228600" algn="l" defTabSz="914400" rtl="0" eaLnBrk="1" fontAlgn="b" latinLnBrk="0" hangingPunct="1">
                        <a:buNone/>
                      </a:pPr>
                      <a:r>
                        <a:rPr lang="de-DE" sz="1200" b="0" u="none" strike="noStrike" kern="1200" cap="all" baseline="0" dirty="0"/>
                        <a:t>A. Eigenkapital</a:t>
                      </a:r>
                      <a:endParaRPr lang="de-DE" sz="1200" b="0" i="0" u="none" strike="noStrike" kern="1200" cap="all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endParaRPr lang="de-AT"/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marL="183670" marR="8099" marT="8099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marL="374650" indent="-285750" algn="l" defTabSz="914400" rtl="0" eaLnBrk="1" fontAlgn="b" latinLnBrk="0" hangingPunct="1">
                        <a:buNone/>
                      </a:pPr>
                      <a:r>
                        <a:rPr lang="de-DE" sz="1200" b="0" u="none" strike="noStrike" kern="1200" baseline="0" dirty="0"/>
                        <a:t>I. Vereinsvermögen</a:t>
                      </a:r>
                      <a:endParaRPr lang="de-DE" sz="1200" b="0" i="0" u="none" strike="noStrike" kern="1200" baseline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113" marR="8113" marT="811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35.946,63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36.133,97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30325912"/>
                  </a:ext>
                </a:extLst>
              </a:tr>
              <a:tr h="41617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latin typeface="Arial"/>
                        </a:rPr>
                        <a:t>B. BEWERTUNGSRESERVE AUS </a:t>
                      </a:r>
                      <a:r>
                        <a:rPr lang="de-DE" sz="1200" b="0" u="none" strike="noStrike" kern="1200" cap="all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INVESTITIONSZUSCHÜSSEN</a:t>
                      </a: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2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12.941,26</a:t>
                      </a:r>
                      <a:endParaRPr lang="de-DE" sz="12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200" b="1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10.904,94</a:t>
                      </a:r>
                      <a:endParaRPr lang="de-DE" sz="1200" b="1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u="none" strike="noStrike" kern="1200" cap="all" baseline="0" dirty="0"/>
                        <a:t>C. Rückstellungen</a:t>
                      </a:r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latin typeface="Arial"/>
                        </a:rPr>
                        <a:t>    1. sonstige Rückstellungen</a:t>
                      </a: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33.059,80</a:t>
                      </a:r>
                      <a:endParaRPr lang="de-DE" sz="12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25.460,00</a:t>
                      </a:r>
                      <a:endParaRPr lang="de-DE" sz="1200" b="1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183670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u="none" strike="noStrike" dirty="0"/>
                        <a:t>D. </a:t>
                      </a:r>
                      <a:r>
                        <a:rPr lang="de-DE" sz="1200" b="0" u="none" strike="noStrike" kern="1200" cap="all" baseline="0" dirty="0"/>
                        <a:t>Verbindlichkeiten</a:t>
                      </a:r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2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200" b="1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147959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u="none" strike="noStrike" dirty="0"/>
                        <a:t>    1. </a:t>
                      </a:r>
                      <a:r>
                        <a:rPr lang="de-DE" sz="1200" b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sonstige Verbindlichkeiten </a:t>
                      </a:r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14.063,08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9.626,61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3401191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marL="0" indent="0" algn="l" defTabSz="966246" rtl="0" eaLnBrk="1" fontAlgn="b" latinLnBrk="0" hangingPunct="1"/>
                      <a:endParaRPr lang="de-DE" sz="1200" b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13" marR="8113" marT="811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b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E. RECHNUNGSABGRENZUNGSPOSTEN</a:t>
                      </a: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125.066,13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108.272,45</a:t>
                      </a:r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3670" marR="8099" marT="809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7049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1" u="none" strike="noStrike" dirty="0"/>
                        <a:t>SUMME PASSIVA</a:t>
                      </a:r>
                      <a:endParaRPr lang="de-DE" sz="1200" b="1" i="0" u="none" strike="noStrike" dirty="0">
                        <a:latin typeface="Arial"/>
                      </a:endParaRPr>
                    </a:p>
                  </a:txBody>
                  <a:tcPr marL="8099" marR="8099" marT="80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221.076,90</a:t>
                      </a:r>
                      <a:endParaRPr lang="de-DE" sz="12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2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190.397,97</a:t>
                      </a:r>
                      <a:endParaRPr lang="de-DE" sz="12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3670" marR="8099" marT="809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482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FDA59F7D-248F-43F3-8639-00FA8141EE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16846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7" name="think-cell Folie" r:id="rId4" imgW="425" imgH="426" progId="TCLayout.ActiveDocument.1">
                  <p:embed/>
                </p:oleObj>
              </mc:Choice>
              <mc:Fallback>
                <p:oleObj name="think-cell Folie" r:id="rId4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8A3B54BE-FEA4-4D44-AC64-1EB829C21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56" y="0"/>
            <a:ext cx="9892905" cy="971548"/>
          </a:xfrm>
        </p:spPr>
        <p:txBody>
          <a:bodyPr vert="horz"/>
          <a:lstStyle/>
          <a:p>
            <a:r>
              <a:rPr lang="de-AT" sz="2000" dirty="0"/>
              <a:t>Österreichische Turn- und Sportunion Landesverband Vorarlberg</a:t>
            </a:r>
            <a:br>
              <a:rPr lang="de-AT" sz="2000" dirty="0"/>
            </a:br>
            <a:r>
              <a:rPr lang="de-AT" sz="2000" dirty="0"/>
              <a:t>– Bilanz Übersicht</a:t>
            </a:r>
            <a:endParaRPr lang="en-GB" sz="20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8DFCBC9-5467-443B-9738-55C99C1985C3}"/>
              </a:ext>
            </a:extLst>
          </p:cNvPr>
          <p:cNvSpPr/>
          <p:nvPr/>
        </p:nvSpPr>
        <p:spPr>
          <a:xfrm>
            <a:off x="8292623" y="663186"/>
            <a:ext cx="2001746" cy="621071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lIns="76082" tIns="76082" rIns="76082" bIns="76082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Foliennummernplatzhalter 3">
            <a:extLst>
              <a:ext uri="{FF2B5EF4-FFF2-40B4-BE49-F238E27FC236}">
                <a16:creationId xmlns:a16="http://schemas.microsoft.com/office/drawing/2014/main" id="{CE1A7469-20FE-47EB-A3D0-808E6E3297F6}"/>
              </a:ext>
            </a:extLst>
          </p:cNvPr>
          <p:cNvSpPr txBox="1">
            <a:spLocks/>
          </p:cNvSpPr>
          <p:nvPr/>
        </p:nvSpPr>
        <p:spPr>
          <a:xfrm>
            <a:off x="5167312" y="7370699"/>
            <a:ext cx="358775" cy="13983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/>
            </a:defPPr>
            <a:lvl1pPr marL="0" algn="ctr" defTabSz="966246" rtl="0" eaLnBrk="1" latinLnBrk="0" hangingPunct="1">
              <a:defRPr sz="800" b="0" kern="1200">
                <a:solidFill>
                  <a:schemeClr val="tx2"/>
                </a:solidFill>
                <a:latin typeface="+mn-lt"/>
                <a:ea typeface="+mn-ea"/>
                <a:cs typeface="Aharoni" pitchFamily="2" charset="-79"/>
              </a:defRPr>
            </a:lvl1pPr>
            <a:lvl2pPr marL="48312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624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9370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249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561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8739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1863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4986" algn="l" defTabSz="96624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6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F8AC67-8649-4DF3-896E-D4ABC81FCA57}" type="slidenum">
              <a:rPr kumimoji="0" lang="de-AT" sz="800" b="0" i="0" u="none" strike="noStrike" kern="1200" cap="none" spc="0" normalizeH="0" baseline="0" noProof="0" smtClean="0">
                <a:ln>
                  <a:noFill/>
                </a:ln>
                <a:solidFill>
                  <a:srgbClr val="ED1A3B"/>
                </a:solidFill>
                <a:effectLst/>
                <a:uLnTx/>
                <a:uFillTx/>
                <a:latin typeface="Trebuchet MS"/>
                <a:ea typeface="+mn-ea"/>
                <a:cs typeface="Aharoni" pitchFamily="2" charset="-79"/>
              </a:rPr>
              <a:pPr marL="0" marR="0" lvl="0" indent="0" algn="ctr" defTabSz="9662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srgbClr val="ED1A3B"/>
              </a:solidFill>
              <a:effectLst/>
              <a:uLnTx/>
              <a:uFillTx/>
              <a:latin typeface="Trebuchet MS"/>
              <a:ea typeface="+mn-ea"/>
              <a:cs typeface="Aharoni" pitchFamily="2" charset="-79"/>
            </a:endParaRPr>
          </a:p>
        </p:txBody>
      </p:sp>
      <p:graphicFrame>
        <p:nvGraphicFramePr>
          <p:cNvPr id="23" name="Tabelle 22">
            <a:extLst>
              <a:ext uri="{FF2B5EF4-FFF2-40B4-BE49-F238E27FC236}">
                <a16:creationId xmlns:a16="http://schemas.microsoft.com/office/drawing/2014/main" id="{BCA67C65-5534-4EF1-90EC-C8D40F580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761212"/>
              </p:ext>
            </p:extLst>
          </p:nvPr>
        </p:nvGraphicFramePr>
        <p:xfrm>
          <a:off x="879733" y="1027602"/>
          <a:ext cx="8794799" cy="60668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66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4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4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17">
                <a:tc gridSpan="2">
                  <a:txBody>
                    <a:bodyPr/>
                    <a:lstStyle/>
                    <a:p>
                      <a:pPr algn="l"/>
                      <a:r>
                        <a:rPr lang="de-DE" sz="1400" u="none" strike="noStrike" dirty="0"/>
                        <a:t>Gewinn-</a:t>
                      </a:r>
                      <a:r>
                        <a:rPr lang="de-DE" sz="1400" u="none" strike="noStrike" baseline="0" dirty="0"/>
                        <a:t> und </a:t>
                      </a:r>
                      <a:r>
                        <a:rPr lang="de-DE" sz="1400" b="1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Verlustrechnung</a:t>
                      </a:r>
                      <a:r>
                        <a:rPr lang="de-DE" sz="1400" u="none" strike="noStrike" baseline="0" dirty="0"/>
                        <a:t> 01.01.2021 - 31</a:t>
                      </a:r>
                      <a:r>
                        <a:rPr lang="de-DE" sz="1400" b="1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.12.</a:t>
                      </a:r>
                      <a:r>
                        <a:rPr lang="de-DE" sz="1400" u="none" strike="noStrike" baseline="0" dirty="0"/>
                        <a:t>2021</a:t>
                      </a:r>
                      <a:endParaRPr lang="de-DE" sz="1400" dirty="0">
                        <a:solidFill>
                          <a:schemeClr val="accent2"/>
                        </a:solidFill>
                      </a:endParaRPr>
                    </a:p>
                  </a:txBody>
                  <a:tcPr marL="87639" marR="87639" marT="43819" marB="43819"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rgbClr val="92D050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500" dirty="0">
                        <a:solidFill>
                          <a:schemeClr val="accent2"/>
                        </a:solidFill>
                      </a:endParaRPr>
                    </a:p>
                  </a:txBody>
                  <a:tcPr marL="87639" marR="87639" marT="43819" marB="438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ctr"/>
                      <a:endParaRPr lang="de-DE" sz="1100" b="1" i="0" u="none" strike="noStrike" dirty="0">
                        <a:latin typeface="+mn-lt"/>
                      </a:endParaRPr>
                    </a:p>
                  </a:txBody>
                  <a:tcPr marL="9129" marR="9129" marT="912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100" b="1" u="none" strike="noStrike" kern="1200" dirty="0">
                          <a:latin typeface="+mn-lt"/>
                        </a:rPr>
                        <a:t>2021</a:t>
                      </a:r>
                      <a:endParaRPr lang="de-DE" sz="1100" b="1" i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29" marR="109548" marT="912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100" b="1" u="none" strike="noStrike" kern="1200" dirty="0">
                          <a:latin typeface="+mn-lt"/>
                        </a:rPr>
                        <a:t>2020</a:t>
                      </a:r>
                      <a:endParaRPr lang="de-DE" sz="1100" b="1" i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29" marR="109548" marT="912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marL="228600" indent="-228600" algn="l" fontAlgn="b">
                        <a:buNone/>
                      </a:pPr>
                      <a:r>
                        <a:rPr lang="de-AT" sz="1100" b="0" i="0" u="none" strike="noStrike" dirty="0">
                          <a:latin typeface="+mn-lt"/>
                        </a:rPr>
                        <a:t>1. Vereinseinnahmen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AT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AT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 dirty="0">
                          <a:latin typeface="+mn-lt"/>
                        </a:rPr>
                        <a:t>  a) Fördermittel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486.694,05</a:t>
                      </a:r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487.528,15</a:t>
                      </a:r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203">
                <a:tc>
                  <a:txBody>
                    <a:bodyPr/>
                    <a:lstStyle/>
                    <a:p>
                      <a:pPr marL="0" marR="0" lvl="0" indent="0" algn="l" defTabSz="9662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b="0" i="0" u="none" strike="noStrike" dirty="0">
                          <a:latin typeface="+mn-lt"/>
                        </a:rPr>
                        <a:t>  b) Dotierung Bewertungsreserve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-9.816,14</a:t>
                      </a:r>
                      <a:endParaRPr lang="de-DE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-5.123,08</a:t>
                      </a:r>
                      <a:endParaRPr lang="de-DE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2751814183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 dirty="0">
                          <a:latin typeface="+mn-lt"/>
                        </a:rPr>
                        <a:t>  c) Veränderung von noch nicht widmungsgemäß verwendeten Zuwendungen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-20.179,34</a:t>
                      </a:r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-49.842,48</a:t>
                      </a:r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3170570671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 dirty="0">
                          <a:latin typeface="+mn-lt"/>
                        </a:rPr>
                        <a:t>  d) Mitgliedsbeiträge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9.534,00</a:t>
                      </a:r>
                      <a:endParaRPr lang="de-DE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9.670,00</a:t>
                      </a:r>
                      <a:endParaRPr lang="de-DE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873799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 dirty="0">
                          <a:latin typeface="+mn-lt"/>
                        </a:rPr>
                        <a:t>  e) sonstige Erlöse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17.660,32</a:t>
                      </a:r>
                      <a:endParaRPr lang="de-DE" sz="1100" b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11.854,89</a:t>
                      </a:r>
                      <a:endParaRPr lang="de-DE" sz="1100" b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429546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483.892,89</a:t>
                      </a:r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454.087,48</a:t>
                      </a:r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72316831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3277289943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latin typeface="+mn-lt"/>
                        </a:rPr>
                        <a:t>2. Aufwendungen für</a:t>
                      </a:r>
                      <a:r>
                        <a:rPr lang="de-DE" sz="1100" u="none" strike="noStrike" baseline="0" dirty="0">
                          <a:latin typeface="+mn-lt"/>
                        </a:rPr>
                        <a:t> Projekte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-62.982,05</a:t>
                      </a:r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-55.381,13</a:t>
                      </a:r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1230000591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1244319801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latin typeface="+mn-lt"/>
                        </a:rPr>
                        <a:t>3. Personalaufwand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marL="228600" indent="-228600" algn="l" fontAlgn="b">
                        <a:buNone/>
                      </a:pPr>
                      <a:r>
                        <a:rPr lang="de-DE" sz="1100" u="none" strike="noStrike" dirty="0">
                          <a:latin typeface="+mn-lt"/>
                        </a:rPr>
                        <a:t>  a) Löhne und</a:t>
                      </a:r>
                      <a:r>
                        <a:rPr lang="de-DE" sz="1100" u="none" strike="noStrike" baseline="0" dirty="0">
                          <a:latin typeface="+mn-lt"/>
                        </a:rPr>
                        <a:t> Gehälter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-165.510,13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-156.055,48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latin typeface="+mn-lt"/>
                        </a:rPr>
                        <a:t>  b)</a:t>
                      </a:r>
                      <a:r>
                        <a:rPr lang="de-DE" sz="1100" u="none" strike="noStrike" baseline="0" dirty="0">
                          <a:latin typeface="+mn-lt"/>
                        </a:rPr>
                        <a:t> soziale Aufwendungen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-39.247,72</a:t>
                      </a: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-38.533,93</a:t>
                      </a: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-204.757,85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-194.589,41</a:t>
                      </a:r>
                      <a:endParaRPr lang="de-AT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35916033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4788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latin typeface="+mn-lt"/>
                        </a:rPr>
                        <a:t>4. Abschreibungen</a:t>
                      </a:r>
                      <a:r>
                        <a:rPr lang="de-DE" sz="1100" u="none" strike="noStrike" baseline="0" dirty="0">
                          <a:latin typeface="+mn-lt"/>
                        </a:rPr>
                        <a:t> auf immaterielle Sachanlagen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-8.160,64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-11.313,89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e-DE" sz="11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latin typeface="+mn-lt"/>
                        </a:rPr>
                        <a:t>5. sonstige betriebliche Aufwendungen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AT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-208.182,70</a:t>
                      </a:r>
                      <a:endParaRPr lang="de-DE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e-DE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-196.949,51</a:t>
                      </a:r>
                    </a:p>
                  </a:txBody>
                  <a:tcPr marL="207020" marR="9129" marT="9129" marB="0" anchor="b"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u="none" strike="noStrike" dirty="0">
                          <a:latin typeface="+mn-lt"/>
                        </a:rPr>
                        <a:t>6. BETRIEBSERGEBNIS (Zwischensumme</a:t>
                      </a:r>
                      <a:r>
                        <a:rPr lang="de-DE" sz="1100" b="1" u="none" strike="noStrike" baseline="0" dirty="0">
                          <a:latin typeface="+mn-lt"/>
                        </a:rPr>
                        <a:t> aus Z1 bis Z6)</a:t>
                      </a:r>
                      <a:endParaRPr lang="de-DE" sz="1100" b="1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-190,35</a:t>
                      </a:r>
                      <a:endParaRPr lang="de-DE" sz="11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-4.146,46</a:t>
                      </a:r>
                    </a:p>
                  </a:txBody>
                  <a:tcPr marL="207020" marR="9129" marT="9129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1" i="0" u="none" strike="noStrike" dirty="0">
                        <a:latin typeface="+mn-lt"/>
                      </a:endParaRPr>
                    </a:p>
                  </a:txBody>
                  <a:tcPr marL="9129" marR="9129" marT="9129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9674788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 dirty="0">
                          <a:latin typeface="+mn-lt"/>
                        </a:rPr>
                        <a:t>7. sonstige Zinsen und ähnliche Erträge</a:t>
                      </a:r>
                      <a:endParaRPr lang="de-DE" sz="1100" b="0" i="0" u="none" strike="noStrike" dirty="0">
                        <a:latin typeface="+mn-lt"/>
                      </a:endParaRPr>
                    </a:p>
                  </a:txBody>
                  <a:tcPr marL="9129" marR="9129" marT="9129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3,01</a:t>
                      </a:r>
                      <a:endParaRPr lang="de-DE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3,00</a:t>
                      </a:r>
                    </a:p>
                  </a:txBody>
                  <a:tcPr marL="207020" marR="9129" marT="912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0307003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1" i="0" u="none" strike="noStrike" dirty="0">
                        <a:latin typeface="+mn-lt"/>
                      </a:endParaRPr>
                    </a:p>
                  </a:txBody>
                  <a:tcPr marL="9129" marR="9129" marT="9129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49572964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latin typeface="+mn-lt"/>
                        </a:rPr>
                        <a:t>8. </a:t>
                      </a:r>
                      <a:r>
                        <a:rPr lang="de-DE" sz="1100" b="1" u="none" strike="noStrike" kern="1200" cap="all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FINANZERGEBNIS (Zwischensumme aus Z7)</a:t>
                      </a: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1" u="none" strike="noStrike" kern="1200" cap="all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3,01</a:t>
                      </a:r>
                      <a:endParaRPr lang="de-DE" sz="1100" b="1" u="none" strike="noStrike" kern="1200" cap="all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1" u="none" strike="noStrike" kern="1200" cap="all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3,00</a:t>
                      </a:r>
                    </a:p>
                  </a:txBody>
                  <a:tcPr marL="207020" marR="9129" marT="9129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934005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endParaRPr lang="de-DE" sz="1100" b="1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632591"/>
                  </a:ext>
                </a:extLst>
              </a:tr>
              <a:tr h="20808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u="none" strike="noStrike" dirty="0">
                          <a:latin typeface="+mn-lt"/>
                        </a:rPr>
                        <a:t>9. JAHRESFEHLBETRAG</a:t>
                      </a:r>
                      <a:endParaRPr lang="de-DE" sz="1100" b="1" i="0" u="none" strike="noStrike" dirty="0">
                        <a:latin typeface="+mn-lt"/>
                      </a:endParaRPr>
                    </a:p>
                  </a:txBody>
                  <a:tcPr marL="9129" marR="9129" marT="91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-187,34</a:t>
                      </a:r>
                      <a:endParaRPr lang="de-DE" sz="11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-4.143,46</a:t>
                      </a:r>
                    </a:p>
                  </a:txBody>
                  <a:tcPr marL="207020" marR="9129" marT="9129" marB="0" anchor="b">
                    <a:lnT w="12700" cap="flat" cmpd="sng" algn="ctr">
                      <a:solidFill>
                        <a:schemeClr val="accent6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4657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379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694C881-DF0C-4018-AD28-E7216BBD82E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64805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think-cell Folie" r:id="rId4" imgW="425" imgH="426" progId="TCLayout.ActiveDocument.1">
                  <p:embed/>
                </p:oleObj>
              </mc:Choice>
              <mc:Fallback>
                <p:oleObj name="think-cell Folie" r:id="rId4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A88FBAF-EED0-4CCF-B4E4-26905539BB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61A8374-B218-4FE9-B856-48A2C9DD4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AT" sz="2000" dirty="0"/>
              <a:t>Zusammenfassung der Abschlussprüfung zum 31.12.2021</a:t>
            </a:r>
            <a:endParaRPr lang="en-GB" sz="20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13F3854-433C-4270-896C-B6B1A0BCF0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marR="0" lvl="1" indent="-285750" algn="l" defTabSz="966246" rtl="0" eaLnBrk="1" fontAlgn="auto" latinLnBrk="0" hangingPunct="1">
              <a:lnSpc>
                <a:spcPct val="100000"/>
              </a:lnSpc>
              <a:buClr>
                <a:srgbClr val="ED1A3B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rial" pitchFamily="34" charset="0"/>
              </a:rPr>
              <a:t>doppelte Buchführung und Erstellung eines erweiterten Jahresabschlusses, bestehend aus Bilanz, Gewinn- und Verlustrechnung, Anhang. </a:t>
            </a:r>
          </a:p>
          <a:p>
            <a:pPr marL="285750" marR="0" lvl="1" indent="-285750" algn="l" defTabSz="966246" rtl="0" eaLnBrk="1" fontAlgn="auto" latinLnBrk="0" hangingPunct="1">
              <a:lnSpc>
                <a:spcPct val="100000"/>
              </a:lnSpc>
              <a:buClr>
                <a:srgbClr val="ED1A3B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rial" pitchFamily="34" charset="0"/>
              </a:rPr>
              <a:t>Mittel wurden im abgelaufenen Geschäftsjahr entsprechend den Bestimmungen der Statuten und der Gemeinnützigkeit verwendet.</a:t>
            </a:r>
          </a:p>
          <a:p>
            <a:pPr marL="285750" marR="0" lvl="1" indent="-285750" algn="l" defTabSz="966246" rtl="0" eaLnBrk="1" fontAlgn="auto" latinLnBrk="0" hangingPunct="1">
              <a:lnSpc>
                <a:spcPct val="100000"/>
              </a:lnSpc>
              <a:buClr>
                <a:srgbClr val="ED1A3B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rial" pitchFamily="34" charset="0"/>
              </a:rPr>
              <a:t>Vereinsmittel wurden im abgelaufenen Geschäftsjahr widmungsgemäß verwendet.</a:t>
            </a:r>
          </a:p>
          <a:p>
            <a:pPr marL="285750" marR="0" lvl="1" indent="-285750" algn="l" defTabSz="966246" rtl="0" eaLnBrk="1" fontAlgn="auto" latinLnBrk="0" hangingPunct="1">
              <a:lnSpc>
                <a:spcPct val="100000"/>
              </a:lnSpc>
              <a:buClr>
                <a:srgbClr val="ED1A3B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rial" pitchFamily="34" charset="0"/>
              </a:rPr>
              <a:t>Ergebnis: uneingeschränkter Bestätigungsvermerk.</a:t>
            </a:r>
          </a:p>
          <a:p>
            <a:pPr marL="285750" marR="0" lvl="1" indent="-285750" algn="l" defTabSz="966246" rtl="0" eaLnBrk="1" fontAlgn="auto" latinLnBrk="0" hangingPunct="1">
              <a:lnSpc>
                <a:spcPct val="100000"/>
              </a:lnSpc>
              <a:buClr>
                <a:srgbClr val="ED1A3B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rial" pitchFamily="34" charset="0"/>
              </a:rPr>
              <a:t>Jahresabschluss entspricht den gesetzlichen Vorschriften und vermittelt ein möglichst getreues Bild der Vermögens-, Finanz- und Ertragslage in Übereinstimmung mit den österreichischen Grundsätzen ordnungsmäßiger Buchführung.</a:t>
            </a:r>
          </a:p>
          <a:p>
            <a:pPr marL="285750" marR="0" lvl="1" indent="-285750" algn="l" defTabSz="966246" rtl="0" eaLnBrk="1" fontAlgn="auto" latinLnBrk="0" hangingPunct="1">
              <a:lnSpc>
                <a:spcPct val="100000"/>
              </a:lnSpc>
              <a:buClr>
                <a:srgbClr val="ED1A3B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/>
                <a:ea typeface="+mn-ea"/>
                <a:cs typeface="Arial" pitchFamily="34" charset="0"/>
              </a:rPr>
              <a:t>Ordnungsmäßigkeit der Rechnungslegung gegeben, es erfolgte eine statuten- und widmungsgemäße Aufbringung und Verwendung der Vereinsmittel. Ungewöhnliche Einnahmen oder Ausgaben, vor allem nicht genehmigte In-Sich-Geschäfte, kamen nicht vor.</a:t>
            </a:r>
          </a:p>
          <a:p>
            <a:pPr>
              <a:spcAft>
                <a:spcPts val="1200"/>
              </a:spcAft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20184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CE20CBF-B0F4-4B80-A675-467AA5842A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6DB785D-54E9-49DB-8500-3301E4228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Antrag auf Entlastung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2938B35-5978-4117-B2FD-1D8C7A588C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de-AT" sz="1600" dirty="0"/>
          </a:p>
          <a:p>
            <a:pPr marL="0" indent="0">
              <a:lnSpc>
                <a:spcPct val="200000"/>
              </a:lnSpc>
              <a:buNone/>
            </a:pPr>
            <a:r>
              <a:rPr lang="de-AT" sz="1600" dirty="0"/>
              <a:t>BDO Austria GmbH Wirtschaftsprüfungs- und Steuerberatungsgesellschaft, </a:t>
            </a:r>
            <a:br>
              <a:rPr lang="de-AT" sz="1600" dirty="0"/>
            </a:br>
            <a:r>
              <a:rPr lang="de-AT" sz="1600" dirty="0"/>
              <a:t>vertreten durch Frau Mag. Barbara Fahringer-Postl, stellt den Antrag, </a:t>
            </a:r>
            <a:br>
              <a:rPr lang="de-AT" sz="1600" dirty="0"/>
            </a:br>
            <a:r>
              <a:rPr lang="de-AT" sz="1600" dirty="0"/>
              <a:t>das Leitungsorgan für das Rechnungsjahr 2021 zu entlasten.</a:t>
            </a:r>
          </a:p>
        </p:txBody>
      </p:sp>
    </p:spTree>
    <p:extLst>
      <p:ext uri="{BB962C8B-B14F-4D97-AF65-F5344CB8AC3E}">
        <p14:creationId xmlns:p14="http://schemas.microsoft.com/office/powerpoint/2010/main" val="395030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51D6190F-6DFC-477C-A7EF-60A30CC485CE}"/>
              </a:ext>
            </a:extLst>
          </p:cNvPr>
          <p:cNvSpPr/>
          <p:nvPr/>
        </p:nvSpPr>
        <p:spPr>
          <a:xfrm>
            <a:off x="7779590" y="358885"/>
            <a:ext cx="1440160" cy="1440160"/>
          </a:xfrm>
          <a:prstGeom prst="ellipse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Clr>
                <a:srgbClr val="ED1A3B"/>
              </a:buClr>
              <a:buSzPct val="80000"/>
            </a:pPr>
            <a:endParaRPr lang="en-GB" sz="1400" dirty="0" err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EF02979-9181-492F-AC09-7F1D1A35C31C}"/>
              </a:ext>
            </a:extLst>
          </p:cNvPr>
          <p:cNvSpPr/>
          <p:nvPr/>
        </p:nvSpPr>
        <p:spPr>
          <a:xfrm>
            <a:off x="7692200" y="271495"/>
            <a:ext cx="1614940" cy="1614940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Clr>
                <a:srgbClr val="ED1A3B"/>
              </a:buClr>
              <a:buSzPct val="80000"/>
            </a:pPr>
            <a:endParaRPr lang="en-GB" sz="1400" dirty="0" err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7A5E04E9-0A37-44DF-9923-C459B0E8905D}"/>
              </a:ext>
            </a:extLst>
          </p:cNvPr>
          <p:cNvCxnSpPr>
            <a:stCxn id="3" idx="6"/>
          </p:cNvCxnSpPr>
          <p:nvPr/>
        </p:nvCxnSpPr>
        <p:spPr>
          <a:xfrm>
            <a:off x="9307140" y="1078965"/>
            <a:ext cx="1800200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6D5E88C4-7C32-459B-BE58-2BF1CF3A9D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115" y="882601"/>
            <a:ext cx="1333110" cy="39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9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41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RdxZqo7rttDr8CG2bp1e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17iBBDwkb9j5__h.sdI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17iBBDwkb9j5__h.sdI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17iBBDwkb9j5__h.sdI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8jeZTTMRwCYm410eN6jY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8lI4dnTiahK.4AIGOBf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8lI4dnTiahK.4AIGOBf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8jeZTTMRwCYm410eN6jY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8lI4dnTiahK.4AIGOBf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ver/Back/Divider_RED-SLATE">
  <a:themeElements>
    <a:clrScheme name="Global Marketing Farbdesign">
      <a:dk1>
        <a:srgbClr val="404040"/>
      </a:dk1>
      <a:lt1>
        <a:srgbClr val="FFFFFF"/>
      </a:lt1>
      <a:dk2>
        <a:srgbClr val="ED1A3B"/>
      </a:dk2>
      <a:lt2>
        <a:srgbClr val="218F8B"/>
      </a:lt2>
      <a:accent1>
        <a:srgbClr val="02A5E2"/>
      </a:accent1>
      <a:accent2>
        <a:srgbClr val="DF8639"/>
      </a:accent2>
      <a:accent3>
        <a:srgbClr val="98002E"/>
      </a:accent3>
      <a:accent4>
        <a:srgbClr val="657C91"/>
      </a:accent4>
      <a:accent5>
        <a:srgbClr val="E7E7E7"/>
      </a:accent5>
      <a:accent6>
        <a:srgbClr val="FFFFFF"/>
      </a:accent6>
      <a:hlink>
        <a:srgbClr val="02A5E2"/>
      </a:hlink>
      <a:folHlink>
        <a:srgbClr val="8FDFFE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buClr>
            <a:srgbClr val="ED1A3B"/>
          </a:buClr>
          <a:buSzPct val="80000"/>
          <a:defRPr sz="1400" dirty="0" err="1" smtClean="0">
            <a:solidFill>
              <a:schemeClr val="tx1"/>
            </a:solidFill>
            <a:latin typeface="Trebuchet MS" panose="020B06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40404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 anchor="t" anchorCtr="0">
        <a:noAutofit/>
      </a:bodyPr>
      <a:lstStyle>
        <a:defPPr marL="252000" indent="-252000" algn="l" defTabSz="1008044">
          <a:spcAft>
            <a:spcPts val="600"/>
          </a:spcAft>
          <a:buClr>
            <a:srgbClr val="ED1A3B"/>
          </a:buClr>
          <a:buSzPct val="80000"/>
          <a:buFont typeface="Wingdings 3" panose="05040102010807070707" pitchFamily="18" charset="2"/>
          <a:buChar char="u"/>
          <a:defRPr sz="1400" dirty="0" err="1" smtClean="0">
            <a:sym typeface="Arial"/>
          </a:defRPr>
        </a:defPPr>
      </a:lstStyle>
    </a:txDef>
  </a:objectDefaults>
  <a:extraClrSchemeLst>
    <a:extraClrScheme>
      <a:clrScheme name="BDO 2017">
        <a:dk1>
          <a:srgbClr val="404040"/>
        </a:dk1>
        <a:lt1>
          <a:srgbClr val="FFFFFF"/>
        </a:lt1>
        <a:dk2>
          <a:srgbClr val="ED1A3B"/>
        </a:dk2>
        <a:lt2>
          <a:srgbClr val="E7E7E7"/>
        </a:lt2>
        <a:accent1>
          <a:srgbClr val="218F8B"/>
        </a:accent1>
        <a:accent2>
          <a:srgbClr val="02A5E2"/>
        </a:accent2>
        <a:accent3>
          <a:srgbClr val="657C91"/>
        </a:accent3>
        <a:accent4>
          <a:srgbClr val="DF8639"/>
        </a:accent4>
        <a:accent5>
          <a:srgbClr val="98002E"/>
        </a:accent5>
        <a:accent6>
          <a:srgbClr val="D8DEE3"/>
        </a:accent6>
        <a:hlink>
          <a:srgbClr val="428BCA"/>
        </a:hlink>
        <a:folHlink>
          <a:srgbClr val="428B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BDO Red 100%">
      <a:srgbClr val="ED1A3B"/>
    </a:custClr>
    <a:custClr name="BDO Emerald 100%">
      <a:srgbClr val="218F8B"/>
    </a:custClr>
    <a:custClr name="BDO Ocean 100%">
      <a:srgbClr val="02A5E2"/>
    </a:custClr>
    <a:custClr name="BDO Slate 100%">
      <a:srgbClr val="657C91"/>
    </a:custClr>
    <a:custClr name="BDO Gold 100%">
      <a:srgbClr val="DF8639"/>
    </a:custClr>
    <a:custClr name="BDO Burgundy 100%">
      <a:srgbClr val="98002E"/>
    </a:custClr>
    <a:custClr name="BDO Charcoal 100%">
      <a:srgbClr val="404040"/>
    </a:custClr>
    <a:custClr name="Blank">
      <a:srgbClr val="FFFFFF"/>
    </a:custClr>
    <a:custClr name="Blank">
      <a:srgbClr val="FFFFFF"/>
    </a:custClr>
    <a:custClr name="Red 150%">
      <a:srgbClr val="941026"/>
    </a:custClr>
    <a:custClr name="BDO Red 75%">
      <a:srgbClr val="F1536C"/>
    </a:custClr>
    <a:custClr name="BDO Emerald 75%">
      <a:srgbClr val="58ABA8"/>
    </a:custClr>
    <a:custClr name="BDO Ocean 75%">
      <a:srgbClr val="41BBE9"/>
    </a:custClr>
    <a:custClr name="BDO Slate 75%">
      <a:srgbClr val="8B9CAC"/>
    </a:custClr>
    <a:custClr name="BDO Gold 75%">
      <a:srgbClr val="E7A46A"/>
    </a:custClr>
    <a:custClr name="BDO Burgundy 75%">
      <a:srgbClr val="B13F62"/>
    </a:custClr>
    <a:custClr name="BDO Charcoal 75%">
      <a:srgbClr val="6F6F6F"/>
    </a:custClr>
    <a:custClr name="Blank">
      <a:srgbClr val="FFFFFF"/>
    </a:custClr>
    <a:custClr name="Blank">
      <a:srgbClr val="FFFFFF"/>
    </a:custClr>
    <a:custClr name="Red 125%">
      <a:srgbClr val="B8142E"/>
    </a:custClr>
    <a:custClr name="BDO Red 50%">
      <a:srgbClr val="F68C9D"/>
    </a:custClr>
    <a:custClr name="BDO Emerald 50%">
      <a:srgbClr val="90C7C5"/>
    </a:custClr>
    <a:custClr name="BDO Ocean 50%">
      <a:srgbClr val="80D2F0"/>
    </a:custClr>
    <a:custClr name="BDO Slate 50%">
      <a:srgbClr val="B2BDC8"/>
    </a:custClr>
    <a:custClr name="BDO Gold 50%">
      <a:srgbClr val="EFC29C"/>
    </a:custClr>
    <a:custClr name="BDO Burgundy 50%">
      <a:srgbClr val="CB7F96"/>
    </a:custClr>
    <a:custClr name="BDO Charcoal 50%">
      <a:srgbClr val="9F9F9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25%">
      <a:srgbClr val="FAC5CE"/>
    </a:custClr>
    <a:custClr name="BDO Emerald 25%">
      <a:srgbClr val="C7E3E2"/>
    </a:custClr>
    <a:custClr name="BDO Ocean 25%">
      <a:srgbClr val="BFE8F7"/>
    </a:custClr>
    <a:custClr name="BDO Slate 25%">
      <a:srgbClr val="D8DEE3"/>
    </a:custClr>
    <a:custClr name="BDO Gold 25%">
      <a:srgbClr val="F7E0CD"/>
    </a:custClr>
    <a:custClr name="BDO Burgundy 25%">
      <a:srgbClr val="E5BFCA"/>
    </a:custClr>
    <a:custClr name="BDO Charcoal 25%">
      <a:srgbClr val="CFCFC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Pale Charcoal">
      <a:srgbClr val="E7E7E7"/>
    </a:custClr>
  </a:custClrLst>
  <a:extLst>
    <a:ext uri="{05A4C25C-085E-4340-85A3-A5531E510DB2}">
      <thm15:themeFamily xmlns:thm15="http://schemas.microsoft.com/office/thememl/2012/main" name="01_Mastervorlage_A4-breit_RED" id="{21F22057-A075-450C-83D9-00354EBE50A7}" vid="{1CBA2598-01C1-4CD1-8EED-D93BC1294F93}"/>
    </a:ext>
  </a:extLst>
</a:theme>
</file>

<file path=ppt/theme/theme2.xml><?xml version="1.0" encoding="utf-8"?>
<a:theme xmlns:a="http://schemas.openxmlformats.org/drawingml/2006/main" name="Text, Spalten, Prozesse, Team">
  <a:themeElements>
    <a:clrScheme name="Schriftformat BDO">
      <a:dk1>
        <a:srgbClr val="404040"/>
      </a:dk1>
      <a:lt1>
        <a:srgbClr val="FFFFFF"/>
      </a:lt1>
      <a:dk2>
        <a:srgbClr val="ED1A3B"/>
      </a:dk2>
      <a:lt2>
        <a:srgbClr val="218F8B"/>
      </a:lt2>
      <a:accent1>
        <a:srgbClr val="02A5E2"/>
      </a:accent1>
      <a:accent2>
        <a:srgbClr val="DF8639"/>
      </a:accent2>
      <a:accent3>
        <a:srgbClr val="98002E"/>
      </a:accent3>
      <a:accent4>
        <a:srgbClr val="657C91"/>
      </a:accent4>
      <a:accent5>
        <a:srgbClr val="E7E7E7"/>
      </a:accent5>
      <a:accent6>
        <a:srgbClr val="FFFFFF"/>
      </a:accent6>
      <a:hlink>
        <a:srgbClr val="02A5E2"/>
      </a:hlink>
      <a:folHlink>
        <a:srgbClr val="8FDFFE"/>
      </a:folHlink>
    </a:clrScheme>
    <a:fontScheme name="Schriftformat BDO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buClr>
            <a:srgbClr val="ED1A3B"/>
          </a:buClr>
          <a:buSzPct val="80000"/>
          <a:defRPr sz="1400" dirty="0" err="1" smtClean="0">
            <a:solidFill>
              <a:schemeClr val="tx1"/>
            </a:solidFill>
            <a:latin typeface="Trebuchet MS" panose="020B06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40404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 anchor="t" anchorCtr="0">
        <a:noAutofit/>
      </a:bodyPr>
      <a:lstStyle>
        <a:defPPr marL="252000" indent="-252000" algn="l" defTabSz="1008044">
          <a:spcAft>
            <a:spcPts val="600"/>
          </a:spcAft>
          <a:buClr>
            <a:srgbClr val="ED1A3B"/>
          </a:buClr>
          <a:buSzPct val="80000"/>
          <a:buFont typeface="Wingdings 3" panose="05040102010807070707" pitchFamily="18" charset="2"/>
          <a:buChar char="u"/>
          <a:defRPr sz="1400" dirty="0" err="1" smtClean="0">
            <a:sym typeface="Arial"/>
          </a:defRPr>
        </a:defPPr>
      </a:lstStyle>
    </a:txDef>
  </a:objectDefaults>
  <a:extraClrSchemeLst>
    <a:extraClrScheme>
      <a:clrScheme name="BDO 2017">
        <a:dk1>
          <a:srgbClr val="404040"/>
        </a:dk1>
        <a:lt1>
          <a:srgbClr val="FFFFFF"/>
        </a:lt1>
        <a:dk2>
          <a:srgbClr val="ED1A3B"/>
        </a:dk2>
        <a:lt2>
          <a:srgbClr val="E7E7E7"/>
        </a:lt2>
        <a:accent1>
          <a:srgbClr val="218F8B"/>
        </a:accent1>
        <a:accent2>
          <a:srgbClr val="02A5E2"/>
        </a:accent2>
        <a:accent3>
          <a:srgbClr val="657C91"/>
        </a:accent3>
        <a:accent4>
          <a:srgbClr val="DF8639"/>
        </a:accent4>
        <a:accent5>
          <a:srgbClr val="98002E"/>
        </a:accent5>
        <a:accent6>
          <a:srgbClr val="D8DEE3"/>
        </a:accent6>
        <a:hlink>
          <a:srgbClr val="428BCA"/>
        </a:hlink>
        <a:folHlink>
          <a:srgbClr val="428B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BDO Red 100%">
      <a:srgbClr val="ED1A3B"/>
    </a:custClr>
    <a:custClr name="BDO Emerald 100%">
      <a:srgbClr val="218F8B"/>
    </a:custClr>
    <a:custClr name="BDO Ocean 100%">
      <a:srgbClr val="02A5E2"/>
    </a:custClr>
    <a:custClr name="BDO Slate 100%">
      <a:srgbClr val="657C91"/>
    </a:custClr>
    <a:custClr name="BDO Gold 100%">
      <a:srgbClr val="DF8639"/>
    </a:custClr>
    <a:custClr name="BDO Burgundy 100%">
      <a:srgbClr val="98002E"/>
    </a:custClr>
    <a:custClr name="BDO Charcoal 100%">
      <a:srgbClr val="404040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75%">
      <a:srgbClr val="F1536C"/>
    </a:custClr>
    <a:custClr name="BDO Emerald 75%">
      <a:srgbClr val="58ABA8"/>
    </a:custClr>
    <a:custClr name="BDO Ocean 75%">
      <a:srgbClr val="41BBE9"/>
    </a:custClr>
    <a:custClr name="BDO Slate 75%">
      <a:srgbClr val="8B9CAC"/>
    </a:custClr>
    <a:custClr name="BDO Gold 75%">
      <a:srgbClr val="E7A46A"/>
    </a:custClr>
    <a:custClr name="BDO Burgundy 75%">
      <a:srgbClr val="B13F62"/>
    </a:custClr>
    <a:custClr name="BDO Charcoal 75%">
      <a:srgbClr val="6F6F6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50%">
      <a:srgbClr val="F68C9D"/>
    </a:custClr>
    <a:custClr name="BDO Emerald 50%">
      <a:srgbClr val="90C7C5"/>
    </a:custClr>
    <a:custClr name="BDO Ocean 50%">
      <a:srgbClr val="80D2F0"/>
    </a:custClr>
    <a:custClr name="BDO Slate 50%">
      <a:srgbClr val="B2BDC8"/>
    </a:custClr>
    <a:custClr name="BDO Gold 50%">
      <a:srgbClr val="EFC29C"/>
    </a:custClr>
    <a:custClr name="BDO Burgundy 50%">
      <a:srgbClr val="CB7F96"/>
    </a:custClr>
    <a:custClr name="BDO Charcoal 50%">
      <a:srgbClr val="9F9F9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25%">
      <a:srgbClr val="FAC5CE"/>
    </a:custClr>
    <a:custClr name="BDO Emerald 25%">
      <a:srgbClr val="C7E3E2"/>
    </a:custClr>
    <a:custClr name="BDO Ocean 25%">
      <a:srgbClr val="BFE8F7"/>
    </a:custClr>
    <a:custClr name="BDO Slate 25%">
      <a:srgbClr val="D8DEE3"/>
    </a:custClr>
    <a:custClr name="BDO Gold 25%">
      <a:srgbClr val="F7E0CD"/>
    </a:custClr>
    <a:custClr name="BDO Burgundy 25%">
      <a:srgbClr val="E5BFCA"/>
    </a:custClr>
    <a:custClr name="BDO Charcoal 25%">
      <a:srgbClr val="CFCFC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Pale Charcoal">
      <a:srgbClr val="E7E7E7"/>
    </a:custClr>
    <a:custClr name="Body Text - BDO Charcoal">
      <a:srgbClr val="404040"/>
    </a:custClr>
  </a:custClrLst>
  <a:extLst>
    <a:ext uri="{05A4C25C-085E-4340-85A3-A5531E510DB2}">
      <thm15:themeFamily xmlns:thm15="http://schemas.microsoft.com/office/thememl/2012/main" name="01_Mastervorlage_A4-breit_OCEAN" id="{75F90011-7DAC-4204-BA8B-7250E6C2471E}" vid="{BEBF58DF-5586-4162-97A9-DC5FF806B646}"/>
    </a:ext>
  </a:extLst>
</a:theme>
</file>

<file path=ppt/theme/theme3.xml><?xml version="1.0" encoding="utf-8"?>
<a:theme xmlns:a="http://schemas.openxmlformats.org/drawingml/2006/main" name="Anschreiben">
  <a:themeElements>
    <a:clrScheme name="Schriftformat BDO">
      <a:dk1>
        <a:srgbClr val="404040"/>
      </a:dk1>
      <a:lt1>
        <a:srgbClr val="FFFFFF"/>
      </a:lt1>
      <a:dk2>
        <a:srgbClr val="ED1A3B"/>
      </a:dk2>
      <a:lt2>
        <a:srgbClr val="218F8B"/>
      </a:lt2>
      <a:accent1>
        <a:srgbClr val="02A5E2"/>
      </a:accent1>
      <a:accent2>
        <a:srgbClr val="DF8639"/>
      </a:accent2>
      <a:accent3>
        <a:srgbClr val="98002E"/>
      </a:accent3>
      <a:accent4>
        <a:srgbClr val="657C91"/>
      </a:accent4>
      <a:accent5>
        <a:srgbClr val="E7E7E7"/>
      </a:accent5>
      <a:accent6>
        <a:srgbClr val="FFFFFF"/>
      </a:accent6>
      <a:hlink>
        <a:srgbClr val="02A5E2"/>
      </a:hlink>
      <a:folHlink>
        <a:srgbClr val="8FDFFE"/>
      </a:folHlink>
    </a:clrScheme>
    <a:fontScheme name="Schriftformat BDO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buClr>
            <a:srgbClr val="ED1A3B"/>
          </a:buClr>
          <a:buSzPct val="80000"/>
          <a:defRPr sz="1400" dirty="0" err="1" smtClean="0">
            <a:solidFill>
              <a:schemeClr val="tx1"/>
            </a:solidFill>
            <a:latin typeface="Trebuchet MS" panose="020B06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40404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 anchor="t" anchorCtr="0">
        <a:noAutofit/>
      </a:bodyPr>
      <a:lstStyle>
        <a:defPPr marL="252000" indent="-252000" algn="l" defTabSz="1008044">
          <a:spcAft>
            <a:spcPts val="600"/>
          </a:spcAft>
          <a:buClr>
            <a:srgbClr val="ED1A3B"/>
          </a:buClr>
          <a:buSzPct val="80000"/>
          <a:buFont typeface="Wingdings 3" panose="05040102010807070707" pitchFamily="18" charset="2"/>
          <a:buChar char="u"/>
          <a:defRPr sz="1400" dirty="0" err="1" smtClean="0">
            <a:sym typeface="Arial"/>
          </a:defRPr>
        </a:defPPr>
      </a:lstStyle>
    </a:txDef>
  </a:objectDefaults>
  <a:extraClrSchemeLst>
    <a:extraClrScheme>
      <a:clrScheme name="BDO 2017">
        <a:dk1>
          <a:srgbClr val="404040"/>
        </a:dk1>
        <a:lt1>
          <a:srgbClr val="FFFFFF"/>
        </a:lt1>
        <a:dk2>
          <a:srgbClr val="ED1A3B"/>
        </a:dk2>
        <a:lt2>
          <a:srgbClr val="E7E7E7"/>
        </a:lt2>
        <a:accent1>
          <a:srgbClr val="218F8B"/>
        </a:accent1>
        <a:accent2>
          <a:srgbClr val="02A5E2"/>
        </a:accent2>
        <a:accent3>
          <a:srgbClr val="657C91"/>
        </a:accent3>
        <a:accent4>
          <a:srgbClr val="DF8639"/>
        </a:accent4>
        <a:accent5>
          <a:srgbClr val="98002E"/>
        </a:accent5>
        <a:accent6>
          <a:srgbClr val="D8DEE3"/>
        </a:accent6>
        <a:hlink>
          <a:srgbClr val="428BCA"/>
        </a:hlink>
        <a:folHlink>
          <a:srgbClr val="428B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BDO Red 100%">
      <a:srgbClr val="ED1A3B"/>
    </a:custClr>
    <a:custClr name="BDO Emerald 100%">
      <a:srgbClr val="218F8B"/>
    </a:custClr>
    <a:custClr name="BDO Ocean 100%">
      <a:srgbClr val="02A5E2"/>
    </a:custClr>
    <a:custClr name="BDO Slate 100%">
      <a:srgbClr val="657C91"/>
    </a:custClr>
    <a:custClr name="BDO Gold 100%">
      <a:srgbClr val="DF8639"/>
    </a:custClr>
    <a:custClr name="BDO Burgundy 100%">
      <a:srgbClr val="98002E"/>
    </a:custClr>
    <a:custClr name="BDO Charcoal 100%">
      <a:srgbClr val="404040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75%">
      <a:srgbClr val="F1536C"/>
    </a:custClr>
    <a:custClr name="BDO Emerald 75%">
      <a:srgbClr val="58ABA8"/>
    </a:custClr>
    <a:custClr name="BDO Ocean 75%">
      <a:srgbClr val="41BBE9"/>
    </a:custClr>
    <a:custClr name="BDO Slate 75%">
      <a:srgbClr val="8B9CAC"/>
    </a:custClr>
    <a:custClr name="BDO Gold 75%">
      <a:srgbClr val="E7A46A"/>
    </a:custClr>
    <a:custClr name="BDO Burgundy 75%">
      <a:srgbClr val="B13F62"/>
    </a:custClr>
    <a:custClr name="BDO Charcoal 75%">
      <a:srgbClr val="6F6F6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50%">
      <a:srgbClr val="F68C9D"/>
    </a:custClr>
    <a:custClr name="BDO Emerald 50%">
      <a:srgbClr val="90C7C5"/>
    </a:custClr>
    <a:custClr name="BDO Ocean 50%">
      <a:srgbClr val="80D2F0"/>
    </a:custClr>
    <a:custClr name="BDO Slate 50%">
      <a:srgbClr val="B2BDC8"/>
    </a:custClr>
    <a:custClr name="BDO Gold 50%">
      <a:srgbClr val="EFC29C"/>
    </a:custClr>
    <a:custClr name="BDO Burgundy 50%">
      <a:srgbClr val="CB7F96"/>
    </a:custClr>
    <a:custClr name="BDO Charcoal 50%">
      <a:srgbClr val="9F9F9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25%">
      <a:srgbClr val="FAC5CE"/>
    </a:custClr>
    <a:custClr name="BDO Emerald 25%">
      <a:srgbClr val="C7E3E2"/>
    </a:custClr>
    <a:custClr name="BDO Ocean 25%">
      <a:srgbClr val="BFE8F7"/>
    </a:custClr>
    <a:custClr name="BDO Slate 25%">
      <a:srgbClr val="D8DEE3"/>
    </a:custClr>
    <a:custClr name="BDO Gold 25%">
      <a:srgbClr val="F7E0CD"/>
    </a:custClr>
    <a:custClr name="BDO Burgundy 25%">
      <a:srgbClr val="E5BFCA"/>
    </a:custClr>
    <a:custClr name="BDO Charcoal 25%">
      <a:srgbClr val="CFCFC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Pale Charcoal">
      <a:srgbClr val="E7E7E7"/>
    </a:custClr>
    <a:custClr name="Body Text - BDO Charcoal">
      <a:srgbClr val="404040"/>
    </a:custClr>
  </a:custClrLst>
  <a:extLst>
    <a:ext uri="{05A4C25C-085E-4340-85A3-A5531E510DB2}">
      <thm15:themeFamily xmlns:thm15="http://schemas.microsoft.com/office/thememl/2012/main" name="01_Mastervorlage_A4-breit_OCEAN" id="{75F90011-7DAC-4204-BA8B-7250E6C2471E}" vid="{03CD7526-37D5-47D3-8838-68E9D71BA84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">
        <a:dk1>
          <a:sysClr val="windowText" lastClr="000000"/>
        </a:dk1>
        <a:lt1>
          <a:sysClr val="window" lastClr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BDO Red 100%">
      <a:srgbClr val="ED1A3B"/>
    </a:custClr>
    <a:custClr name="BDO Emerald 100%">
      <a:srgbClr val="218F8B"/>
    </a:custClr>
    <a:custClr name="BDO Ocean 100%">
      <a:srgbClr val="02A5E2"/>
    </a:custClr>
    <a:custClr name="BDO Slate 100%">
      <a:srgbClr val="657C91"/>
    </a:custClr>
    <a:custClr name="BDO Gold 100%">
      <a:srgbClr val="DF8639"/>
    </a:custClr>
    <a:custClr name="BDO Burgundy 100%">
      <a:srgbClr val="98002E"/>
    </a:custClr>
    <a:custClr name="BDO Charcoal 100%">
      <a:srgbClr val="404040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75%">
      <a:srgbClr val="F1536C"/>
    </a:custClr>
    <a:custClr name="BDO Emerald 75%">
      <a:srgbClr val="58ABA8"/>
    </a:custClr>
    <a:custClr name="BDO Ocean 75%">
      <a:srgbClr val="41BBE9"/>
    </a:custClr>
    <a:custClr name="BDO Slate 75%">
      <a:srgbClr val="8B9CAC"/>
    </a:custClr>
    <a:custClr name="BDO Gold 75%">
      <a:srgbClr val="E7A46A"/>
    </a:custClr>
    <a:custClr name="BDO Burgundy 75%">
      <a:srgbClr val="B13F62"/>
    </a:custClr>
    <a:custClr name="BDO Charcoal 75%">
      <a:srgbClr val="6F6F6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50%">
      <a:srgbClr val="F68C9D"/>
    </a:custClr>
    <a:custClr name="BDO Emerald 50%">
      <a:srgbClr val="90C7C5"/>
    </a:custClr>
    <a:custClr name="BDO Ocean 50%">
      <a:srgbClr val="80D2F0"/>
    </a:custClr>
    <a:custClr name="BDO Slate 50%">
      <a:srgbClr val="B2BDC8"/>
    </a:custClr>
    <a:custClr name="BDO Gold 50%">
      <a:srgbClr val="EFC29C"/>
    </a:custClr>
    <a:custClr name="BDO Burgundy 50%">
      <a:srgbClr val="CB7F96"/>
    </a:custClr>
    <a:custClr name="BDO Charcoal 50%">
      <a:srgbClr val="9F9F9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25%">
      <a:srgbClr val="FAC5CE"/>
    </a:custClr>
    <a:custClr name="BDO Emerald 25%">
      <a:srgbClr val="C7E3E2"/>
    </a:custClr>
    <a:custClr name="BDO Ocean 25%">
      <a:srgbClr val="BFE8F7"/>
    </a:custClr>
    <a:custClr name="BDO Slate 25%">
      <a:srgbClr val="D8DEE3"/>
    </a:custClr>
    <a:custClr name="BDO Gold 25%">
      <a:srgbClr val="F7E0CD"/>
    </a:custClr>
    <a:custClr name="BDO Burgundy 25%">
      <a:srgbClr val="E5BFCA"/>
    </a:custClr>
    <a:custClr name="BDO Charcoal 25%">
      <a:srgbClr val="CFCFC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Pale Charcoal">
      <a:srgbClr val="E7E7E7"/>
    </a:custClr>
    <a:custClr name="Body Text - BDO Charcoal">
      <a:srgbClr val="404040"/>
    </a:custClr>
  </a:custClr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">
        <a:dk1>
          <a:sysClr val="windowText" lastClr="000000"/>
        </a:dk1>
        <a:lt1>
          <a:sysClr val="window" lastClr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BDO Red 100%">
      <a:srgbClr val="ED1A3B"/>
    </a:custClr>
    <a:custClr name="BDO Emerald 100%">
      <a:srgbClr val="218F8B"/>
    </a:custClr>
    <a:custClr name="BDO Ocean 100%">
      <a:srgbClr val="02A5E2"/>
    </a:custClr>
    <a:custClr name="BDO Slate 100%">
      <a:srgbClr val="657C91"/>
    </a:custClr>
    <a:custClr name="BDO Gold 100%">
      <a:srgbClr val="DF8639"/>
    </a:custClr>
    <a:custClr name="BDO Burgundy 100%">
      <a:srgbClr val="98002E"/>
    </a:custClr>
    <a:custClr name="BDO Charcoal 100%">
      <a:srgbClr val="404040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75%">
      <a:srgbClr val="F1536C"/>
    </a:custClr>
    <a:custClr name="BDO Emerald 75%">
      <a:srgbClr val="58ABA8"/>
    </a:custClr>
    <a:custClr name="BDO Ocean 75%">
      <a:srgbClr val="41BBE9"/>
    </a:custClr>
    <a:custClr name="BDO Slate 75%">
      <a:srgbClr val="8B9CAC"/>
    </a:custClr>
    <a:custClr name="BDO Gold 75%">
      <a:srgbClr val="E7A46A"/>
    </a:custClr>
    <a:custClr name="BDO Burgundy 75%">
      <a:srgbClr val="B13F62"/>
    </a:custClr>
    <a:custClr name="BDO Charcoal 75%">
      <a:srgbClr val="6F6F6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50%">
      <a:srgbClr val="F68C9D"/>
    </a:custClr>
    <a:custClr name="BDO Emerald 50%">
      <a:srgbClr val="90C7C5"/>
    </a:custClr>
    <a:custClr name="BDO Ocean 50%">
      <a:srgbClr val="80D2F0"/>
    </a:custClr>
    <a:custClr name="BDO Slate 50%">
      <a:srgbClr val="B2BDC8"/>
    </a:custClr>
    <a:custClr name="BDO Gold 50%">
      <a:srgbClr val="EFC29C"/>
    </a:custClr>
    <a:custClr name="BDO Burgundy 50%">
      <a:srgbClr val="CB7F96"/>
    </a:custClr>
    <a:custClr name="BDO Charcoal 50%">
      <a:srgbClr val="9F9F9F"/>
    </a:custClr>
    <a:custClr name="Blank">
      <a:srgbClr val="FFFFFF"/>
    </a:custClr>
    <a:custClr name="Blank">
      <a:srgbClr val="FFFFFF"/>
    </a:custClr>
    <a:custClr name="Blank">
      <a:srgbClr val="FFFFFF"/>
    </a:custClr>
    <a:custClr name="BDO Red 25%">
      <a:srgbClr val="FAC5CE"/>
    </a:custClr>
    <a:custClr name="BDO Emerald 25%">
      <a:srgbClr val="C7E3E2"/>
    </a:custClr>
    <a:custClr name="BDO Ocean 25%">
      <a:srgbClr val="BFE8F7"/>
    </a:custClr>
    <a:custClr name="BDO Slate 25%">
      <a:srgbClr val="D8DEE3"/>
    </a:custClr>
    <a:custClr name="BDO Gold 25%">
      <a:srgbClr val="F7E0CD"/>
    </a:custClr>
    <a:custClr name="BDO Burgundy 25%">
      <a:srgbClr val="E5BFCA"/>
    </a:custClr>
    <a:custClr name="BDO Charcoal 25%">
      <a:srgbClr val="CFCFC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hite ">
      <a:srgbClr val="FFFFFF"/>
    </a:custClr>
    <a:custClr name="Blank">
      <a:srgbClr val="FFFFFF"/>
    </a:custClr>
    <a:custClr name="Pale Charcoal">
      <a:srgbClr val="E7E7E7"/>
    </a:custClr>
    <a:custClr name="Body Text - BDO Charcoal">
      <a:srgbClr val="404040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D9F7EC27B6B64DB653EE272A73984B" ma:contentTypeVersion="4" ma:contentTypeDescription="Ein neues Dokument erstellen." ma:contentTypeScope="" ma:versionID="6ed0b8327bedaeaa4f26aff0f9a13649">
  <xsd:schema xmlns:xsd="http://www.w3.org/2001/XMLSchema" xmlns:xs="http://www.w3.org/2001/XMLSchema" xmlns:p="http://schemas.microsoft.com/office/2006/metadata/properties" xmlns:ns2="c4abaae8-3681-432e-a1be-04a4f3bd5a1b" xmlns:ns3="310d0d10-c12e-41b3-b53c-d2083657e294" targetNamespace="http://schemas.microsoft.com/office/2006/metadata/properties" ma:root="true" ma:fieldsID="c61a57abe040ef03890c4f470ab3e9ab" ns2:_="" ns3:_="">
    <xsd:import namespace="c4abaae8-3681-432e-a1be-04a4f3bd5a1b"/>
    <xsd:import namespace="310d0d10-c12e-41b3-b53c-d2083657e29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abaae8-3681-432e-a1be-04a4f3bd5a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d0d10-c12e-41b3-b53c-d2083657e2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0AF4A8-62E1-4E00-B381-EC2E7AED18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abaae8-3681-432e-a1be-04a4f3bd5a1b"/>
    <ds:schemaRef ds:uri="310d0d10-c12e-41b3-b53c-d2083657e2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3AC96D-8AAA-4995-BD4A-74FB1CF72D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FC0CE4-DA42-461A-8979-C5298619F83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01_Mastervorlage_A4-breit_OCEAN</Template>
  <TotalTime>0</TotalTime>
  <Words>591</Words>
  <Application>Microsoft Office PowerPoint</Application>
  <PresentationFormat>Benutzerdefiniert</PresentationFormat>
  <Paragraphs>133</Paragraphs>
  <Slides>9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8" baseType="lpstr">
      <vt:lpstr>Arial</vt:lpstr>
      <vt:lpstr>Calibri</vt:lpstr>
      <vt:lpstr>Trebuchet MS</vt:lpstr>
      <vt:lpstr>Wingdings</vt:lpstr>
      <vt:lpstr>Wingdings 3</vt:lpstr>
      <vt:lpstr>Cover/Back/Divider_RED-SLATE</vt:lpstr>
      <vt:lpstr>Text, Spalten, Prozesse, Team</vt:lpstr>
      <vt:lpstr>Anschreiben</vt:lpstr>
      <vt:lpstr>think-cell Folie</vt:lpstr>
      <vt:lpstr>PowerPoint-Präsentation</vt:lpstr>
      <vt:lpstr>Agenda</vt:lpstr>
      <vt:lpstr>Prüfungsauftrag</vt:lpstr>
      <vt:lpstr>Österreichische Turn- und Sportunion Landesverband Vorarlberg – Bilanz Übersicht</vt:lpstr>
      <vt:lpstr>Österreichische Turn- und Sportunion Landesverband Vorarlberg – Bilanz Übersicht</vt:lpstr>
      <vt:lpstr>Österreichische Turn- und Sportunion Landesverband Vorarlberg – Bilanz Übersicht</vt:lpstr>
      <vt:lpstr>Zusammenfassung der Abschlussprüfung zum 31.12.2021</vt:lpstr>
      <vt:lpstr>Antrag auf Entlastung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Blankenbichler Yvonne</dc:creator>
  <cp:lastModifiedBy>Walkner Eva</cp:lastModifiedBy>
  <cp:revision>15</cp:revision>
  <dcterms:created xsi:type="dcterms:W3CDTF">2022-09-14T11:26:21Z</dcterms:created>
  <dcterms:modified xsi:type="dcterms:W3CDTF">2022-09-28T11:53:03Z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0x010100C6D9F7EC27B6B64DB653EE272A73984B</vt:lpwstr>
  </property>
</Properties>
</file>