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323" r:id="rId5"/>
    <p:sldId id="321" r:id="rId6"/>
    <p:sldId id="322" r:id="rId7"/>
    <p:sldId id="324" r:id="rId8"/>
    <p:sldId id="325" r:id="rId9"/>
  </p:sldIdLst>
  <p:sldSz cx="10799763" cy="10799763"/>
  <p:notesSz cx="6858000" cy="9144000"/>
  <p:embeddedFontLst>
    <p:embeddedFont>
      <p:font typeface="Barlow" panose="00000500000000000000" pitchFamily="2" charset="0"/>
      <p:regular r:id="rId12"/>
      <p:bold r:id="rId13"/>
      <p:italic r:id="rId14"/>
      <p:boldItalic r:id="rId15"/>
    </p:embeddedFont>
    <p:embeddedFont>
      <p:font typeface="Barlow Black" panose="00000A00000000000000" pitchFamily="2" charset="0"/>
      <p:bold r:id="rId16"/>
      <p:italic r:id="rId17"/>
      <p:boldItalic r:id="rId18"/>
    </p:embeddedFont>
    <p:embeddedFont>
      <p:font typeface="Barlow Bold" panose="00000800000000000000" pitchFamily="2" charset="0"/>
      <p:bold r:id="rId19"/>
    </p:embeddedFont>
    <p:embeddedFont>
      <p:font typeface="Barlow Light" panose="00000400000000000000" pitchFamily="2" charset="0"/>
      <p:regular r:id="rId20"/>
      <p:italic r:id="rId21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E7D7E3-741F-4828-8E56-A7C94F59BD53}" v="2" dt="2022-01-14T09:58:13.6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4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stbenutzer" userId="S::urn:spo:anon#4cc07f34aab9d363fcb863a7b0692cef9391954eafe7e2679b0d1b057c9aa89e::" providerId="AD" clId="Web-{4267EA0C-1484-3858-1497-42B30FB3B4CD}"/>
    <pc:docChg chg="modSld">
      <pc:chgData name="Gastbenutzer" userId="S::urn:spo:anon#4cc07f34aab9d363fcb863a7b0692cef9391954eafe7e2679b0d1b057c9aa89e::" providerId="AD" clId="Web-{4267EA0C-1484-3858-1497-42B30FB3B4CD}" dt="2021-11-29T08:06:07.768" v="211" actId="20577"/>
      <pc:docMkLst>
        <pc:docMk/>
      </pc:docMkLst>
      <pc:sldChg chg="modSp">
        <pc:chgData name="Gastbenutzer" userId="S::urn:spo:anon#4cc07f34aab9d363fcb863a7b0692cef9391954eafe7e2679b0d1b057c9aa89e::" providerId="AD" clId="Web-{4267EA0C-1484-3858-1497-42B30FB3B4CD}" dt="2021-11-29T08:06:07.768" v="211" actId="20577"/>
        <pc:sldMkLst>
          <pc:docMk/>
          <pc:sldMk cId="254153584" sldId="321"/>
        </pc:sldMkLst>
        <pc:spChg chg="mod">
          <ac:chgData name="Gastbenutzer" userId="S::urn:spo:anon#4cc07f34aab9d363fcb863a7b0692cef9391954eafe7e2679b0d1b057c9aa89e::" providerId="AD" clId="Web-{4267EA0C-1484-3858-1497-42B30FB3B4CD}" dt="2021-11-29T08:06:07.768" v="211" actId="20577"/>
          <ac:spMkLst>
            <pc:docMk/>
            <pc:sldMk cId="254153584" sldId="321"/>
            <ac:spMk id="4" creationId="{05FC4486-99DF-41EA-9ACD-A41F3E42FC9F}"/>
          </ac:spMkLst>
        </pc:spChg>
      </pc:sldChg>
    </pc:docChg>
  </pc:docChgLst>
  <pc:docChgLst>
    <pc:chgData name="Patrick J. Bauer" userId="9b19b421-242d-4aac-8ba8-7bc892c8b8cb" providerId="ADAL" clId="{74937E1E-3A07-468D-886C-CDEA52D6870F}"/>
    <pc:docChg chg="custSel addSld delSld modSld">
      <pc:chgData name="Patrick J. Bauer" userId="9b19b421-242d-4aac-8ba8-7bc892c8b8cb" providerId="ADAL" clId="{74937E1E-3A07-468D-886C-CDEA52D6870F}" dt="2021-11-29T11:27:44.123" v="1609" actId="1076"/>
      <pc:docMkLst>
        <pc:docMk/>
      </pc:docMkLst>
      <pc:sldChg chg="addSp delSp modSp mod">
        <pc:chgData name="Patrick J. Bauer" userId="9b19b421-242d-4aac-8ba8-7bc892c8b8cb" providerId="ADAL" clId="{74937E1E-3A07-468D-886C-CDEA52D6870F}" dt="2021-11-29T08:46:27.124" v="637" actId="20577"/>
        <pc:sldMkLst>
          <pc:docMk/>
          <pc:sldMk cId="254153584" sldId="321"/>
        </pc:sldMkLst>
        <pc:spChg chg="mod">
          <ac:chgData name="Patrick J. Bauer" userId="9b19b421-242d-4aac-8ba8-7bc892c8b8cb" providerId="ADAL" clId="{74937E1E-3A07-468D-886C-CDEA52D6870F}" dt="2021-11-29T08:46:27.124" v="637" actId="20577"/>
          <ac:spMkLst>
            <pc:docMk/>
            <pc:sldMk cId="254153584" sldId="321"/>
            <ac:spMk id="4" creationId="{05FC4486-99DF-41EA-9ACD-A41F3E42FC9F}"/>
          </ac:spMkLst>
        </pc:spChg>
        <pc:spChg chg="add del mod">
          <ac:chgData name="Patrick J. Bauer" userId="9b19b421-242d-4aac-8ba8-7bc892c8b8cb" providerId="ADAL" clId="{74937E1E-3A07-468D-886C-CDEA52D6870F}" dt="2021-11-26T10:05:56.779" v="369" actId="478"/>
          <ac:spMkLst>
            <pc:docMk/>
            <pc:sldMk cId="254153584" sldId="321"/>
            <ac:spMk id="5" creationId="{74DA350C-8AB4-4129-A48A-38CAAED0D3A1}"/>
          </ac:spMkLst>
        </pc:spChg>
        <pc:picChg chg="add del mod ord">
          <ac:chgData name="Patrick J. Bauer" userId="9b19b421-242d-4aac-8ba8-7bc892c8b8cb" providerId="ADAL" clId="{74937E1E-3A07-468D-886C-CDEA52D6870F}" dt="2021-11-29T08:44:57.415" v="619" actId="478"/>
          <ac:picMkLst>
            <pc:docMk/>
            <pc:sldMk cId="254153584" sldId="321"/>
            <ac:picMk id="3" creationId="{35FEB05F-A20D-491D-8FC5-47FE130AAD6E}"/>
          </ac:picMkLst>
        </pc:picChg>
        <pc:picChg chg="add mod">
          <ac:chgData name="Patrick J. Bauer" userId="9b19b421-242d-4aac-8ba8-7bc892c8b8cb" providerId="ADAL" clId="{74937E1E-3A07-468D-886C-CDEA52D6870F}" dt="2021-11-26T10:42:58.517" v="593" actId="1076"/>
          <ac:picMkLst>
            <pc:docMk/>
            <pc:sldMk cId="254153584" sldId="321"/>
            <ac:picMk id="7" creationId="{0718F1E6-6DCB-49EB-AE90-45860278165C}"/>
          </ac:picMkLst>
        </pc:picChg>
        <pc:picChg chg="add mod ord">
          <ac:chgData name="Patrick J. Bauer" userId="9b19b421-242d-4aac-8ba8-7bc892c8b8cb" providerId="ADAL" clId="{74937E1E-3A07-468D-886C-CDEA52D6870F}" dt="2021-11-29T08:45:37.954" v="625" actId="1076"/>
          <ac:picMkLst>
            <pc:docMk/>
            <pc:sldMk cId="254153584" sldId="321"/>
            <ac:picMk id="10" creationId="{AE2CC53B-3462-4BCF-9661-9C9B8BE3033F}"/>
          </ac:picMkLst>
        </pc:picChg>
      </pc:sldChg>
      <pc:sldChg chg="addSp delSp modSp add mod">
        <pc:chgData name="Patrick J. Bauer" userId="9b19b421-242d-4aac-8ba8-7bc892c8b8cb" providerId="ADAL" clId="{74937E1E-3A07-468D-886C-CDEA52D6870F}" dt="2021-11-29T08:47:48.556" v="639" actId="478"/>
        <pc:sldMkLst>
          <pc:docMk/>
          <pc:sldMk cId="1011403960" sldId="322"/>
        </pc:sldMkLst>
        <pc:picChg chg="add del mod">
          <ac:chgData name="Patrick J. Bauer" userId="9b19b421-242d-4aac-8ba8-7bc892c8b8cb" providerId="ADAL" clId="{74937E1E-3A07-468D-886C-CDEA52D6870F}" dt="2021-11-29T08:47:48.556" v="639" actId="478"/>
          <ac:picMkLst>
            <pc:docMk/>
            <pc:sldMk cId="1011403960" sldId="322"/>
            <ac:picMk id="10" creationId="{B93DBC17-BCD2-4A2F-B54A-531D06715BA8}"/>
          </ac:picMkLst>
        </pc:picChg>
      </pc:sldChg>
      <pc:sldChg chg="addSp modSp new mod">
        <pc:chgData name="Patrick J. Bauer" userId="9b19b421-242d-4aac-8ba8-7bc892c8b8cb" providerId="ADAL" clId="{74937E1E-3A07-468D-886C-CDEA52D6870F}" dt="2021-11-29T11:27:44.123" v="1609" actId="1076"/>
        <pc:sldMkLst>
          <pc:docMk/>
          <pc:sldMk cId="2031930502" sldId="323"/>
        </pc:sldMkLst>
        <pc:spChg chg="mod">
          <ac:chgData name="Patrick J. Bauer" userId="9b19b421-242d-4aac-8ba8-7bc892c8b8cb" providerId="ADAL" clId="{74937E1E-3A07-468D-886C-CDEA52D6870F}" dt="2021-11-29T11:27:44.123" v="1609" actId="1076"/>
          <ac:spMkLst>
            <pc:docMk/>
            <pc:sldMk cId="2031930502" sldId="323"/>
            <ac:spMk id="2" creationId="{0142964F-1289-44E2-8951-95BD83FC4B10}"/>
          </ac:spMkLst>
        </pc:spChg>
        <pc:spChg chg="add mod">
          <ac:chgData name="Patrick J. Bauer" userId="9b19b421-242d-4aac-8ba8-7bc892c8b8cb" providerId="ADAL" clId="{74937E1E-3A07-468D-886C-CDEA52D6870F}" dt="2021-11-29T09:23:00.310" v="1608" actId="20577"/>
          <ac:spMkLst>
            <pc:docMk/>
            <pc:sldMk cId="2031930502" sldId="323"/>
            <ac:spMk id="3" creationId="{9693F08D-B761-4DF8-826F-F4E726F17EB8}"/>
          </ac:spMkLst>
        </pc:spChg>
      </pc:sldChg>
      <pc:sldChg chg="modSp del mod">
        <pc:chgData name="Patrick J. Bauer" userId="9b19b421-242d-4aac-8ba8-7bc892c8b8cb" providerId="ADAL" clId="{74937E1E-3A07-468D-886C-CDEA52D6870F}" dt="2021-11-29T08:42:04.375" v="618" actId="47"/>
        <pc:sldMkLst>
          <pc:docMk/>
          <pc:sldMk cId="2948806712" sldId="323"/>
        </pc:sldMkLst>
        <pc:spChg chg="mod">
          <ac:chgData name="Patrick J. Bauer" userId="9b19b421-242d-4aac-8ba8-7bc892c8b8cb" providerId="ADAL" clId="{74937E1E-3A07-468D-886C-CDEA52D6870F}" dt="2021-11-29T08:41:48.329" v="617" actId="20577"/>
          <ac:spMkLst>
            <pc:docMk/>
            <pc:sldMk cId="2948806712" sldId="323"/>
            <ac:spMk id="4" creationId="{05FC4486-99DF-41EA-9ACD-A41F3E42FC9F}"/>
          </ac:spMkLst>
        </pc:spChg>
      </pc:sldChg>
      <pc:sldChg chg="addSp delSp modSp add mod">
        <pc:chgData name="Patrick J. Bauer" userId="9b19b421-242d-4aac-8ba8-7bc892c8b8cb" providerId="ADAL" clId="{74937E1E-3A07-468D-886C-CDEA52D6870F}" dt="2021-11-29T08:56:12.259" v="1581"/>
        <pc:sldMkLst>
          <pc:docMk/>
          <pc:sldMk cId="3664205570" sldId="324"/>
        </pc:sldMkLst>
        <pc:spChg chg="add mod">
          <ac:chgData name="Patrick J. Bauer" userId="9b19b421-242d-4aac-8ba8-7bc892c8b8cb" providerId="ADAL" clId="{74937E1E-3A07-468D-886C-CDEA52D6870F}" dt="2021-11-29T08:55:16.273" v="1573" actId="20577"/>
          <ac:spMkLst>
            <pc:docMk/>
            <pc:sldMk cId="3664205570" sldId="324"/>
            <ac:spMk id="2" creationId="{C2ACC6C5-8FD0-4E6D-89DA-2411930E99D1}"/>
          </ac:spMkLst>
        </pc:spChg>
        <pc:picChg chg="del">
          <ac:chgData name="Patrick J. Bauer" userId="9b19b421-242d-4aac-8ba8-7bc892c8b8cb" providerId="ADAL" clId="{74937E1E-3A07-468D-886C-CDEA52D6870F}" dt="2021-11-29T08:54:36.259" v="1544" actId="478"/>
          <ac:picMkLst>
            <pc:docMk/>
            <pc:sldMk cId="3664205570" sldId="324"/>
            <ac:picMk id="9" creationId="{4F8A59B7-8E86-471F-BEF4-0B52DBCBF73A}"/>
          </ac:picMkLst>
        </pc:picChg>
        <pc:picChg chg="add mod">
          <ac:chgData name="Patrick J. Bauer" userId="9b19b421-242d-4aac-8ba8-7bc892c8b8cb" providerId="ADAL" clId="{74937E1E-3A07-468D-886C-CDEA52D6870F}" dt="2021-11-29T08:56:12.259" v="1581"/>
          <ac:picMkLst>
            <pc:docMk/>
            <pc:sldMk cId="3664205570" sldId="324"/>
            <ac:picMk id="11" creationId="{80A86B54-2A3D-456B-94EE-8ACC27B74C84}"/>
          </ac:picMkLst>
        </pc:picChg>
      </pc:sldChg>
      <pc:sldChg chg="addSp delSp modSp add mod">
        <pc:chgData name="Patrick J. Bauer" userId="9b19b421-242d-4aac-8ba8-7bc892c8b8cb" providerId="ADAL" clId="{74937E1E-3A07-468D-886C-CDEA52D6870F}" dt="2021-11-29T08:55:53.984" v="1580" actId="1076"/>
        <pc:sldMkLst>
          <pc:docMk/>
          <pc:sldMk cId="3672597374" sldId="325"/>
        </pc:sldMkLst>
        <pc:spChg chg="add mod">
          <ac:chgData name="Patrick J. Bauer" userId="9b19b421-242d-4aac-8ba8-7bc892c8b8cb" providerId="ADAL" clId="{74937E1E-3A07-468D-886C-CDEA52D6870F}" dt="2021-11-29T08:55:25.353" v="1575"/>
          <ac:spMkLst>
            <pc:docMk/>
            <pc:sldMk cId="3672597374" sldId="325"/>
            <ac:spMk id="10" creationId="{56DBBC4A-E3FB-46CA-A107-B135823192BF}"/>
          </ac:spMkLst>
        </pc:spChg>
        <pc:picChg chg="add mod">
          <ac:chgData name="Patrick J. Bauer" userId="9b19b421-242d-4aac-8ba8-7bc892c8b8cb" providerId="ADAL" clId="{74937E1E-3A07-468D-886C-CDEA52D6870F}" dt="2021-11-29T08:55:53.984" v="1580" actId="1076"/>
          <ac:picMkLst>
            <pc:docMk/>
            <pc:sldMk cId="3672597374" sldId="325"/>
            <ac:picMk id="5" creationId="{CCABA6D6-2425-4F73-8DFD-FFB6C6167154}"/>
          </ac:picMkLst>
        </pc:picChg>
        <pc:picChg chg="del">
          <ac:chgData name="Patrick J. Bauer" userId="9b19b421-242d-4aac-8ba8-7bc892c8b8cb" providerId="ADAL" clId="{74937E1E-3A07-468D-886C-CDEA52D6870F}" dt="2021-11-29T08:55:25.011" v="1574" actId="478"/>
          <ac:picMkLst>
            <pc:docMk/>
            <pc:sldMk cId="3672597374" sldId="325"/>
            <ac:picMk id="9" creationId="{4F8A59B7-8E86-471F-BEF4-0B52DBCBF73A}"/>
          </ac:picMkLst>
        </pc:picChg>
      </pc:sldChg>
    </pc:docChg>
  </pc:docChgLst>
  <pc:docChgLst>
    <pc:chgData name="Patrick J. Bauer" userId="4301805d81245799" providerId="LiveId" clId="{52362822-C2D9-4C25-9317-FBB83B543E76}"/>
    <pc:docChg chg="modSld">
      <pc:chgData name="Patrick J. Bauer" userId="4301805d81245799" providerId="LiveId" clId="{52362822-C2D9-4C25-9317-FBB83B543E76}" dt="2021-08-26T06:42:38.159" v="122" actId="20577"/>
      <pc:docMkLst>
        <pc:docMk/>
      </pc:docMkLst>
      <pc:sldChg chg="modSp mod">
        <pc:chgData name="Patrick J. Bauer" userId="4301805d81245799" providerId="LiveId" clId="{52362822-C2D9-4C25-9317-FBB83B543E76}" dt="2021-08-26T06:42:38.159" v="122" actId="20577"/>
        <pc:sldMkLst>
          <pc:docMk/>
          <pc:sldMk cId="254153584" sldId="321"/>
        </pc:sldMkLst>
        <pc:spChg chg="mod">
          <ac:chgData name="Patrick J. Bauer" userId="4301805d81245799" providerId="LiveId" clId="{52362822-C2D9-4C25-9317-FBB83B543E76}" dt="2021-08-26T06:42:38.159" v="122" actId="20577"/>
          <ac:spMkLst>
            <pc:docMk/>
            <pc:sldMk cId="254153584" sldId="321"/>
            <ac:spMk id="4" creationId="{05FC4486-99DF-41EA-9ACD-A41F3E42FC9F}"/>
          </ac:spMkLst>
        </pc:spChg>
      </pc:sldChg>
    </pc:docChg>
  </pc:docChgLst>
  <pc:docChgLst>
    <pc:chgData name="Patrick J. Bauer" userId="9b19b421-242d-4aac-8ba8-7bc892c8b8cb" providerId="ADAL" clId="{1CE7D7E3-741F-4828-8E56-A7C94F59BD53}"/>
    <pc:docChg chg="undo custSel addSld delSld modSld">
      <pc:chgData name="Patrick J. Bauer" userId="9b19b421-242d-4aac-8ba8-7bc892c8b8cb" providerId="ADAL" clId="{1CE7D7E3-741F-4828-8E56-A7C94F59BD53}" dt="2022-01-14T09:58:41.277" v="370" actId="1036"/>
      <pc:docMkLst>
        <pc:docMk/>
      </pc:docMkLst>
      <pc:sldChg chg="addSp delSp modSp add del mod">
        <pc:chgData name="Patrick J. Bauer" userId="9b19b421-242d-4aac-8ba8-7bc892c8b8cb" providerId="ADAL" clId="{1CE7D7E3-741F-4828-8E56-A7C94F59BD53}" dt="2022-01-14T09:58:30.678" v="362" actId="1035"/>
        <pc:sldMkLst>
          <pc:docMk/>
          <pc:sldMk cId="254153584" sldId="321"/>
        </pc:sldMkLst>
        <pc:spChg chg="mod">
          <ac:chgData name="Patrick J. Bauer" userId="9b19b421-242d-4aac-8ba8-7bc892c8b8cb" providerId="ADAL" clId="{1CE7D7E3-741F-4828-8E56-A7C94F59BD53}" dt="2022-01-14T09:55:54.131" v="263" actId="20577"/>
          <ac:spMkLst>
            <pc:docMk/>
            <pc:sldMk cId="254153584" sldId="321"/>
            <ac:spMk id="4" creationId="{05FC4486-99DF-41EA-9ACD-A41F3E42FC9F}"/>
          </ac:spMkLst>
        </pc:spChg>
        <pc:picChg chg="add mod ord">
          <ac:chgData name="Patrick J. Bauer" userId="9b19b421-242d-4aac-8ba8-7bc892c8b8cb" providerId="ADAL" clId="{1CE7D7E3-741F-4828-8E56-A7C94F59BD53}" dt="2022-01-14T09:58:30.678" v="362" actId="1035"/>
          <ac:picMkLst>
            <pc:docMk/>
            <pc:sldMk cId="254153584" sldId="321"/>
            <ac:picMk id="3" creationId="{B42E3759-04E8-4C1E-B7FD-502B284B36B0}"/>
          </ac:picMkLst>
        </pc:picChg>
        <pc:picChg chg="del">
          <ac:chgData name="Patrick J. Bauer" userId="9b19b421-242d-4aac-8ba8-7bc892c8b8cb" providerId="ADAL" clId="{1CE7D7E3-741F-4828-8E56-A7C94F59BD53}" dt="2022-01-14T09:54:27.847" v="130" actId="478"/>
          <ac:picMkLst>
            <pc:docMk/>
            <pc:sldMk cId="254153584" sldId="321"/>
            <ac:picMk id="10" creationId="{AE2CC53B-3462-4BCF-9661-9C9B8BE3033F}"/>
          </ac:picMkLst>
        </pc:picChg>
      </pc:sldChg>
      <pc:sldChg chg="modSp mod">
        <pc:chgData name="Patrick J. Bauer" userId="9b19b421-242d-4aac-8ba8-7bc892c8b8cb" providerId="ADAL" clId="{1CE7D7E3-741F-4828-8E56-A7C94F59BD53}" dt="2022-01-14T09:55:15.302" v="228" actId="20577"/>
        <pc:sldMkLst>
          <pc:docMk/>
          <pc:sldMk cId="1011403960" sldId="322"/>
        </pc:sldMkLst>
        <pc:spChg chg="mod">
          <ac:chgData name="Patrick J. Bauer" userId="9b19b421-242d-4aac-8ba8-7bc892c8b8cb" providerId="ADAL" clId="{1CE7D7E3-741F-4828-8E56-A7C94F59BD53}" dt="2022-01-14T09:55:15.302" v="228" actId="20577"/>
          <ac:spMkLst>
            <pc:docMk/>
            <pc:sldMk cId="1011403960" sldId="322"/>
            <ac:spMk id="4" creationId="{05FC4486-99DF-41EA-9ACD-A41F3E42FC9F}"/>
          </ac:spMkLst>
        </pc:spChg>
      </pc:sldChg>
      <pc:sldChg chg="addSp delSp modSp mod">
        <pc:chgData name="Patrick J. Bauer" userId="9b19b421-242d-4aac-8ba8-7bc892c8b8cb" providerId="ADAL" clId="{1CE7D7E3-741F-4828-8E56-A7C94F59BD53}" dt="2022-01-14T09:58:41.277" v="370" actId="1036"/>
        <pc:sldMkLst>
          <pc:docMk/>
          <pc:sldMk cId="3664205570" sldId="324"/>
        </pc:sldMkLst>
        <pc:spChg chg="mod">
          <ac:chgData name="Patrick J. Bauer" userId="9b19b421-242d-4aac-8ba8-7bc892c8b8cb" providerId="ADAL" clId="{1CE7D7E3-741F-4828-8E56-A7C94F59BD53}" dt="2022-01-14T09:56:05.175" v="318" actId="6549"/>
          <ac:spMkLst>
            <pc:docMk/>
            <pc:sldMk cId="3664205570" sldId="324"/>
            <ac:spMk id="4" creationId="{05FC4486-99DF-41EA-9ACD-A41F3E42FC9F}"/>
          </ac:spMkLst>
        </pc:spChg>
        <pc:picChg chg="add mod">
          <ac:chgData name="Patrick J. Bauer" userId="9b19b421-242d-4aac-8ba8-7bc892c8b8cb" providerId="ADAL" clId="{1CE7D7E3-741F-4828-8E56-A7C94F59BD53}" dt="2022-01-14T09:58:41.277" v="370" actId="1036"/>
          <ac:picMkLst>
            <pc:docMk/>
            <pc:sldMk cId="3664205570" sldId="324"/>
            <ac:picMk id="9" creationId="{02C283EE-21E0-4994-8CCA-CDC18754C036}"/>
          </ac:picMkLst>
        </pc:picChg>
        <pc:picChg chg="del">
          <ac:chgData name="Patrick J. Bauer" userId="9b19b421-242d-4aac-8ba8-7bc892c8b8cb" providerId="ADAL" clId="{1CE7D7E3-741F-4828-8E56-A7C94F59BD53}" dt="2022-01-14T09:53:22.014" v="47" actId="478"/>
          <ac:picMkLst>
            <pc:docMk/>
            <pc:sldMk cId="3664205570" sldId="324"/>
            <ac:picMk id="10" creationId="{AE2CC53B-3462-4BCF-9661-9C9B8BE3033F}"/>
          </ac:picMkLst>
        </pc:picChg>
      </pc:sldChg>
      <pc:sldChg chg="modSp mod">
        <pc:chgData name="Patrick J. Bauer" userId="9b19b421-242d-4aac-8ba8-7bc892c8b8cb" providerId="ADAL" clId="{1CE7D7E3-741F-4828-8E56-A7C94F59BD53}" dt="2022-01-14T09:55:36.337" v="229"/>
        <pc:sldMkLst>
          <pc:docMk/>
          <pc:sldMk cId="3672597374" sldId="325"/>
        </pc:sldMkLst>
        <pc:spChg chg="mod">
          <ac:chgData name="Patrick J. Bauer" userId="9b19b421-242d-4aac-8ba8-7bc892c8b8cb" providerId="ADAL" clId="{1CE7D7E3-741F-4828-8E56-A7C94F59BD53}" dt="2022-01-14T09:55:36.337" v="229"/>
          <ac:spMkLst>
            <pc:docMk/>
            <pc:sldMk cId="3672597374" sldId="325"/>
            <ac:spMk id="4" creationId="{05FC4486-99DF-41EA-9ACD-A41F3E42FC9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1E1C536-364F-4A5B-939F-A350E50BB0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AT">
                <a:latin typeface="Barlow Light" panose="00000400000000000000" pitchFamily="2" charset="0"/>
              </a:rPr>
              <a:t>SPORTUNION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93FEDC-5062-4B7F-B1DC-6BDDB6F788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AD08F-EE6B-49D8-86FF-3F47CD6CA4E8}" type="datetimeFigureOut">
              <a:rPr lang="de-AT" smtClean="0">
                <a:latin typeface="Barlow Light" panose="00000400000000000000" pitchFamily="2" charset="0"/>
              </a:rPr>
              <a:t>14.01.2022</a:t>
            </a:fld>
            <a:endParaRPr lang="de-AT">
              <a:latin typeface="Barlow Light" panose="000004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5C8AC4E-C38C-4B17-A048-F466D1A81E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>
              <a:latin typeface="Barlow Light" panose="00000400000000000000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DACA56-0238-4C2F-BF88-56518AE62E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61C80-D13B-4BF9-A8AE-1CEE72DA08FA}" type="slidenum">
              <a:rPr lang="de-AT" smtClean="0">
                <a:latin typeface="Barlow Light" panose="00000400000000000000" pitchFamily="2" charset="0"/>
              </a:rPr>
              <a:t>‹Nr.›</a:t>
            </a:fld>
            <a:endParaRPr lang="de-AT">
              <a:latin typeface="Barlow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88462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arlow Light" panose="00000400000000000000" pitchFamily="2" charset="0"/>
              </a:defRPr>
            </a:lvl1pPr>
          </a:lstStyle>
          <a:p>
            <a:r>
              <a:rPr lang="de-AT"/>
              <a:t>SPORTUNION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arlow Light" panose="00000400000000000000" pitchFamily="2" charset="0"/>
              </a:defRPr>
            </a:lvl1pPr>
          </a:lstStyle>
          <a:p>
            <a:fld id="{567D200F-96B1-44CD-84A4-954376DE6335}" type="datetimeFigureOut">
              <a:rPr lang="de-AT" smtClean="0"/>
              <a:pPr/>
              <a:t>14.01.2022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arlow Light" panose="00000400000000000000" pitchFamily="2" charset="0"/>
              </a:defRPr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arlow Light" panose="00000400000000000000" pitchFamily="2" charset="0"/>
              </a:defRPr>
            </a:lvl1pPr>
          </a:lstStyle>
          <a:p>
            <a:fld id="{BB4CDAC4-ABA8-4F5D-81A7-700533A2ABB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78509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arlow Light" panose="000004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20D844B-8874-4B29-81BB-3B1138A2DFFB}"/>
              </a:ext>
            </a:extLst>
          </p:cNvPr>
          <p:cNvSpPr/>
          <p:nvPr userDrawn="1"/>
        </p:nvSpPr>
        <p:spPr>
          <a:xfrm rot="16200000">
            <a:off x="-1" y="0"/>
            <a:ext cx="10799763" cy="10799762"/>
          </a:xfrm>
          <a:prstGeom prst="rect">
            <a:avLst/>
          </a:prstGeom>
          <a:gradFill flip="none" rotWithShape="0">
            <a:gsLst>
              <a:gs pos="100000">
                <a:schemeClr val="accent1">
                  <a:lumMod val="100000"/>
                  <a:lumOff val="0"/>
                </a:schemeClr>
              </a:gs>
              <a:gs pos="0">
                <a:schemeClr val="accent2">
                  <a:lumMod val="100000"/>
                  <a:lumOff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35"/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D223666F-B498-41B4-89E0-AA6A73C8A0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0803" y="1574800"/>
            <a:ext cx="9858157" cy="8149984"/>
          </a:xfrm>
        </p:spPr>
        <p:txBody>
          <a:bodyPr>
            <a:noAutofit/>
          </a:bodyPr>
          <a:lstStyle>
            <a:lvl1pPr marL="0" marR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/>
              <a:t>Hier steht ein wichtiger Text. Zahlen, Daten, Fakten groß präsentiert.</a:t>
            </a:r>
          </a:p>
          <a:p>
            <a:pPr lvl="0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281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FB10AE3-6A99-47D6-A478-EBD2AEA213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0803" y="1574800"/>
            <a:ext cx="9858157" cy="8149984"/>
          </a:xfrm>
        </p:spPr>
        <p:txBody>
          <a:bodyPr>
            <a:noAutofit/>
          </a:bodyPr>
          <a:lstStyle>
            <a:lvl1pPr marL="0" marR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1">
                <a:solidFill>
                  <a:schemeClr val="tx1"/>
                </a:solidFill>
              </a:defRPr>
            </a:lvl1pPr>
          </a:lstStyle>
          <a:p>
            <a:pPr marL="0" marR="0" lvl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/>
              <a:t>Hier steht ein wichtiger Text. Zahlen, Daten, Fakten groß präsentiert.</a:t>
            </a:r>
          </a:p>
          <a:p>
            <a:pPr lvl="0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79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orange Stäb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4BE4B6C3-9724-4C7B-B19C-839F2991EB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43751"/>
          <a:stretch/>
        </p:blipFill>
        <p:spPr>
          <a:xfrm>
            <a:off x="1" y="0"/>
            <a:ext cx="10799762" cy="1079976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C8B3D55-4BDA-48AB-B0F7-DF5AE950A0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" t="9878" r="42406"/>
          <a:stretch/>
        </p:blipFill>
        <p:spPr>
          <a:xfrm rot="10800000">
            <a:off x="0" y="1066797"/>
            <a:ext cx="10799764" cy="9732966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E2FB5F2E-57BE-4667-8E5E-863B8C278588}"/>
              </a:ext>
            </a:extLst>
          </p:cNvPr>
          <p:cNvSpPr/>
          <p:nvPr userDrawn="1"/>
        </p:nvSpPr>
        <p:spPr>
          <a:xfrm>
            <a:off x="-1" y="0"/>
            <a:ext cx="10799762" cy="213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F02769-16FA-4CC9-BFE9-C732032515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2482" y="792481"/>
            <a:ext cx="9314796" cy="7619999"/>
          </a:xfrm>
        </p:spPr>
        <p:txBody>
          <a:bodyPr>
            <a:noAutofit/>
          </a:bodyPr>
          <a:lstStyle>
            <a:lvl1pPr marL="0" marR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1">
                <a:solidFill>
                  <a:schemeClr val="tx1"/>
                </a:solidFill>
              </a:defRPr>
            </a:lvl1pPr>
          </a:lstStyle>
          <a:p>
            <a:pPr marL="0" marR="0" lvl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/>
              <a:t>Hier steht ein wichtiger Text. Zahlen, Daten, Fakten groß präsentiert.</a:t>
            </a:r>
          </a:p>
          <a:p>
            <a:pPr lvl="0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711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gum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20D844B-8874-4B29-81BB-3B1138A2DFFB}"/>
              </a:ext>
            </a:extLst>
          </p:cNvPr>
          <p:cNvSpPr/>
          <p:nvPr userDrawn="1"/>
        </p:nvSpPr>
        <p:spPr>
          <a:xfrm rot="16200000">
            <a:off x="2699940" y="2699940"/>
            <a:ext cx="5399881" cy="107997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0"/>
                  <a:lumOff val="0"/>
                </a:schemeClr>
              </a:gs>
              <a:gs pos="100000">
                <a:schemeClr val="accent2">
                  <a:lumMod val="100000"/>
                  <a:lumOff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35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F02769-16FA-4CC9-BFE9-C732032515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0803" y="1108953"/>
            <a:ext cx="9858156" cy="4277279"/>
          </a:xfrm>
        </p:spPr>
        <p:txBody>
          <a:bodyPr anchor="b">
            <a:noAutofit/>
          </a:bodyPr>
          <a:lstStyle>
            <a:lvl1pPr marL="0" marR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1">
                <a:solidFill>
                  <a:schemeClr val="tx1"/>
                </a:solidFill>
              </a:defRPr>
            </a:lvl1pPr>
          </a:lstStyle>
          <a:p>
            <a:pPr marL="0" marR="0" lvl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/>
              <a:t>Hier steht ein Argument.</a:t>
            </a: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7ABF5CB3-27BC-41A9-81EA-6D29D45DC6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0803" y="5535038"/>
            <a:ext cx="9858156" cy="4474742"/>
          </a:xfrm>
        </p:spPr>
        <p:txBody>
          <a:bodyPr>
            <a:noAutofit/>
          </a:bodyPr>
          <a:lstStyle>
            <a:lvl1pPr marL="0" marR="0" indent="0" algn="r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/>
              <a:t>Und hier ein anderes.</a:t>
            </a:r>
          </a:p>
        </p:txBody>
      </p:sp>
    </p:spTree>
    <p:extLst>
      <p:ext uri="{BB962C8B-B14F-4D97-AF65-F5344CB8AC3E}">
        <p14:creationId xmlns:p14="http://schemas.microsoft.com/office/powerpoint/2010/main" val="48988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1DFAD255-A6DA-4069-A91E-6FD177E421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66435" y="891899"/>
            <a:ext cx="7666892" cy="8528283"/>
          </a:xfrm>
        </p:spPr>
        <p:txBody>
          <a:bodyPr anchor="ctr">
            <a:noAutofit/>
          </a:bodyPr>
          <a:lstStyle>
            <a:lvl1pPr marL="0" marR="0" indent="0" algn="ctr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0" b="1" i="1">
                <a:solidFill>
                  <a:schemeClr val="tx1"/>
                </a:solidFill>
              </a:defRPr>
            </a:lvl1pPr>
          </a:lstStyle>
          <a:p>
            <a:pPr marL="0" marR="0" lvl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/>
              <a:t>Hier steht ein wichtiges Zitat. Zahlen, Daten, Fakten groß präsentiert.</a:t>
            </a: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0466DAE0-B0EF-4DFF-A395-2A1B567246C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0203" y="9158433"/>
            <a:ext cx="9899358" cy="1187254"/>
          </a:xfrm>
        </p:spPr>
        <p:txBody>
          <a:bodyPr anchor="ctr">
            <a:normAutofit/>
          </a:bodyPr>
          <a:lstStyle>
            <a:lvl1pPr marL="0" indent="0" algn="l">
              <a:buNone/>
              <a:defRPr sz="3000" b="1" i="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de-DE"/>
              <a:t>Maximilian Mustermann, </a:t>
            </a:r>
            <a:br>
              <a:rPr lang="de-DE"/>
            </a:br>
            <a:r>
              <a:rPr lang="de-DE"/>
              <a:t>SPORTUNION Musterverein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718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20D844B-8874-4B29-81BB-3B1138A2DFFB}"/>
              </a:ext>
            </a:extLst>
          </p:cNvPr>
          <p:cNvSpPr/>
          <p:nvPr userDrawn="1"/>
        </p:nvSpPr>
        <p:spPr>
          <a:xfrm rot="16200000">
            <a:off x="-1" y="0"/>
            <a:ext cx="10799763" cy="10799762"/>
          </a:xfrm>
          <a:prstGeom prst="rect">
            <a:avLst/>
          </a:prstGeom>
          <a:gradFill flip="none" rotWithShape="1">
            <a:gsLst>
              <a:gs pos="31000">
                <a:schemeClr val="accent1">
                  <a:lumMod val="100000"/>
                  <a:lumOff val="0"/>
                </a:schemeClr>
              </a:gs>
              <a:gs pos="100000">
                <a:schemeClr val="accent2">
                  <a:lumMod val="100000"/>
                  <a:lumOff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35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6FEB6A3F-4B5D-4573-9612-8C2EB3A51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66435" y="891899"/>
            <a:ext cx="7666892" cy="8528283"/>
          </a:xfrm>
        </p:spPr>
        <p:txBody>
          <a:bodyPr anchor="ctr">
            <a:noAutofit/>
          </a:bodyPr>
          <a:lstStyle>
            <a:lvl1pPr marL="0" marR="0" indent="0" algn="ctr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0" b="1" i="1">
                <a:solidFill>
                  <a:schemeClr val="bg1"/>
                </a:solidFill>
              </a:defRPr>
            </a:lvl1pPr>
          </a:lstStyle>
          <a:p>
            <a:pPr marL="0" marR="0" lvl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/>
              <a:t>Hier steht ein wichtiges Zitat. Zahlen, Daten, Fakten groß präsentiert.</a:t>
            </a:r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0234BA14-1842-4F3A-9F1A-F91FF8D576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0203" y="9158433"/>
            <a:ext cx="9899358" cy="1187254"/>
          </a:xfrm>
        </p:spPr>
        <p:txBody>
          <a:bodyPr anchor="ctr">
            <a:normAutofit/>
          </a:bodyPr>
          <a:lstStyle>
            <a:lvl1pPr marL="0" indent="0" algn="l">
              <a:buNone/>
              <a:defRPr sz="3000" b="1" i="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de-DE"/>
              <a:t>Maximilian Mustermann, </a:t>
            </a:r>
            <a:br>
              <a:rPr lang="de-DE"/>
            </a:br>
            <a:r>
              <a:rPr lang="de-DE"/>
              <a:t>SPORTUNION Musterverein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901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unkel Text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0967F7E-36C0-4B5E-9EEC-0D22F981B701}"/>
              </a:ext>
            </a:extLst>
          </p:cNvPr>
          <p:cNvGrpSpPr/>
          <p:nvPr userDrawn="1"/>
        </p:nvGrpSpPr>
        <p:grpSpPr>
          <a:xfrm>
            <a:off x="0" y="0"/>
            <a:ext cx="10799763" cy="10799763"/>
            <a:chOff x="-200660" y="503583"/>
            <a:chExt cx="12192000" cy="6858000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EBBCB04B-859B-4B7D-8E31-8DDF1C266C0E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D1559758-EB2D-46E5-BE65-B43418A8394C}"/>
                </a:ext>
              </a:extLst>
            </p:cNvPr>
            <p:cNvSpPr txBox="1"/>
            <p:nvPr/>
          </p:nvSpPr>
          <p:spPr>
            <a:xfrm rot="20584019">
              <a:off x="3483831" y="3119038"/>
              <a:ext cx="4903306" cy="1972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0000">
                  <a:solidFill>
                    <a:schemeClr val="bg1"/>
                  </a:solidFill>
                  <a:latin typeface="Barlow Black" panose="00000A00000000000000" pitchFamily="2" charset="0"/>
                </a:rPr>
                <a:t>FOTO</a:t>
              </a:r>
            </a:p>
          </p:txBody>
        </p:sp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3CA58CE0-C49E-42CA-B8DE-B376EC579E0F}"/>
              </a:ext>
            </a:extLst>
          </p:cNvPr>
          <p:cNvSpPr/>
          <p:nvPr userDrawn="1"/>
        </p:nvSpPr>
        <p:spPr>
          <a:xfrm>
            <a:off x="0" y="-2200"/>
            <a:ext cx="10799762" cy="2176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CE2A4C-4F30-4C8E-98D8-A490D50A5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20" y="0"/>
            <a:ext cx="10728642" cy="2174240"/>
          </a:xfrm>
        </p:spPr>
        <p:txBody>
          <a:bodyPr>
            <a:normAutofit/>
          </a:bodyPr>
          <a:lstStyle>
            <a:lvl1pPr>
              <a:defRPr sz="5000"/>
            </a:lvl1pPr>
          </a:lstStyle>
          <a:p>
            <a:r>
              <a:rPr lang="de-DE"/>
              <a:t>Hier steht ein Text, der zum Bild passt. Hier steht ein Text, der zum Bild passt. Hier steht ein Text.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072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hell Text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0967F7E-36C0-4B5E-9EEC-0D22F981B701}"/>
              </a:ext>
            </a:extLst>
          </p:cNvPr>
          <p:cNvGrpSpPr/>
          <p:nvPr userDrawn="1"/>
        </p:nvGrpSpPr>
        <p:grpSpPr>
          <a:xfrm>
            <a:off x="0" y="0"/>
            <a:ext cx="10799763" cy="10799763"/>
            <a:chOff x="-200660" y="503583"/>
            <a:chExt cx="12192000" cy="6858000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EBBCB04B-859B-4B7D-8E31-8DDF1C266C0E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D1559758-EB2D-46E5-BE65-B43418A8394C}"/>
                </a:ext>
              </a:extLst>
            </p:cNvPr>
            <p:cNvSpPr txBox="1"/>
            <p:nvPr/>
          </p:nvSpPr>
          <p:spPr>
            <a:xfrm rot="20584019">
              <a:off x="3483831" y="3587517"/>
              <a:ext cx="4903306" cy="1035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0000">
                  <a:solidFill>
                    <a:schemeClr val="tx2">
                      <a:lumMod val="10000"/>
                    </a:schemeClr>
                  </a:solidFill>
                  <a:latin typeface="Barlow Black" panose="00000A00000000000000" pitchFamily="2" charset="0"/>
                </a:rPr>
                <a:t>FOTO</a:t>
              </a:r>
            </a:p>
          </p:txBody>
        </p:sp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3CA58CE0-C49E-42CA-B8DE-B376EC579E0F}"/>
              </a:ext>
            </a:extLst>
          </p:cNvPr>
          <p:cNvSpPr/>
          <p:nvPr userDrawn="1"/>
        </p:nvSpPr>
        <p:spPr>
          <a:xfrm>
            <a:off x="0" y="-2200"/>
            <a:ext cx="10799762" cy="2176440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CE2A4C-4F30-4C8E-98D8-A490D50A5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20" y="0"/>
            <a:ext cx="10728642" cy="2174240"/>
          </a:xfrm>
        </p:spPr>
        <p:txBody>
          <a:bodyPr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de-DE"/>
              <a:t>Hier steht ein Text, der zum Bild passt. Hier steht ein Text, der zum Bild passt. Hier steht ein Text.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449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unkel Text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0967F7E-36C0-4B5E-9EEC-0D22F981B701}"/>
              </a:ext>
            </a:extLst>
          </p:cNvPr>
          <p:cNvGrpSpPr/>
          <p:nvPr userDrawn="1"/>
        </p:nvGrpSpPr>
        <p:grpSpPr>
          <a:xfrm>
            <a:off x="0" y="0"/>
            <a:ext cx="10799763" cy="10799763"/>
            <a:chOff x="-200660" y="503583"/>
            <a:chExt cx="12192000" cy="6858000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EBBCB04B-859B-4B7D-8E31-8DDF1C266C0E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D1559758-EB2D-46E5-BE65-B43418A8394C}"/>
                </a:ext>
              </a:extLst>
            </p:cNvPr>
            <p:cNvSpPr txBox="1"/>
            <p:nvPr/>
          </p:nvSpPr>
          <p:spPr>
            <a:xfrm rot="20584019">
              <a:off x="3483831" y="3119038"/>
              <a:ext cx="4903306" cy="1972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0000">
                  <a:solidFill>
                    <a:schemeClr val="bg1"/>
                  </a:solidFill>
                  <a:latin typeface="Barlow Black" panose="00000A00000000000000" pitchFamily="2" charset="0"/>
                </a:rPr>
                <a:t>FOTO</a:t>
              </a:r>
            </a:p>
          </p:txBody>
        </p:sp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3CA58CE0-C49E-42CA-B8DE-B376EC579E0F}"/>
              </a:ext>
            </a:extLst>
          </p:cNvPr>
          <p:cNvSpPr/>
          <p:nvPr userDrawn="1"/>
        </p:nvSpPr>
        <p:spPr>
          <a:xfrm>
            <a:off x="0" y="8623323"/>
            <a:ext cx="10799762" cy="2176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CE2A4C-4F30-4C8E-98D8-A490D50A5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20" y="8625523"/>
            <a:ext cx="10728642" cy="2174240"/>
          </a:xfrm>
        </p:spPr>
        <p:txBody>
          <a:bodyPr>
            <a:normAutofit/>
          </a:bodyPr>
          <a:lstStyle>
            <a:lvl1pPr>
              <a:defRPr sz="5000"/>
            </a:lvl1pPr>
          </a:lstStyle>
          <a:p>
            <a:r>
              <a:rPr lang="de-DE"/>
              <a:t>Hier steht ein Text, der zum Bild passt. Hier steht ein Text, der zum Bild passt. Hier steht ein Text.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44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hell Text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0967F7E-36C0-4B5E-9EEC-0D22F981B701}"/>
              </a:ext>
            </a:extLst>
          </p:cNvPr>
          <p:cNvGrpSpPr/>
          <p:nvPr userDrawn="1"/>
        </p:nvGrpSpPr>
        <p:grpSpPr>
          <a:xfrm>
            <a:off x="0" y="0"/>
            <a:ext cx="10799763" cy="10799763"/>
            <a:chOff x="-200660" y="503583"/>
            <a:chExt cx="12192000" cy="6858000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EBBCB04B-859B-4B7D-8E31-8DDF1C266C0E}"/>
                </a:ext>
              </a:extLst>
            </p:cNvPr>
            <p:cNvSpPr/>
            <p:nvPr/>
          </p:nvSpPr>
          <p:spPr>
            <a:xfrm>
              <a:off x="-200660" y="503583"/>
              <a:ext cx="12192000" cy="6858000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D1559758-EB2D-46E5-BE65-B43418A8394C}"/>
                </a:ext>
              </a:extLst>
            </p:cNvPr>
            <p:cNvSpPr txBox="1"/>
            <p:nvPr/>
          </p:nvSpPr>
          <p:spPr>
            <a:xfrm rot="20584019">
              <a:off x="3483831" y="3587517"/>
              <a:ext cx="4903306" cy="1035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sz="10000">
                  <a:solidFill>
                    <a:schemeClr val="tx2">
                      <a:lumMod val="10000"/>
                    </a:schemeClr>
                  </a:solidFill>
                  <a:latin typeface="Barlow Black" panose="00000A00000000000000" pitchFamily="2" charset="0"/>
                </a:rPr>
                <a:t>FOTO</a:t>
              </a:r>
            </a:p>
          </p:txBody>
        </p:sp>
      </p:grpSp>
      <p:sp>
        <p:nvSpPr>
          <p:cNvPr id="8" name="Rechteck 7">
            <a:extLst>
              <a:ext uri="{FF2B5EF4-FFF2-40B4-BE49-F238E27FC236}">
                <a16:creationId xmlns:a16="http://schemas.microsoft.com/office/drawing/2014/main" id="{46925AD3-B110-43C2-8F8C-2AD2C5F6CAAE}"/>
              </a:ext>
            </a:extLst>
          </p:cNvPr>
          <p:cNvSpPr/>
          <p:nvPr userDrawn="1"/>
        </p:nvSpPr>
        <p:spPr>
          <a:xfrm>
            <a:off x="0" y="8623323"/>
            <a:ext cx="10799762" cy="2176440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BADD2C6F-2434-4340-905A-FB48ED8B4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20" y="8625523"/>
            <a:ext cx="10728642" cy="2174240"/>
          </a:xfrm>
        </p:spPr>
        <p:txBody>
          <a:bodyPr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de-DE"/>
              <a:t>Hier steht ein Text, der zum Bild passt. Hier steht ein Text, der zum Bild passt. Hier steht ein Text.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941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it Rund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5">
            <a:extLst>
              <a:ext uri="{FF2B5EF4-FFF2-40B4-BE49-F238E27FC236}">
                <a16:creationId xmlns:a16="http://schemas.microsoft.com/office/drawing/2014/main" id="{C34FBBDC-840E-4676-B9A5-72FF8305E7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3367283" y="9034367"/>
            <a:ext cx="12877043" cy="1572268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algn="r">
              <a:lnSpc>
                <a:spcPct val="100000"/>
              </a:lnSpc>
              <a:defRPr sz="7000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de-DE"/>
              <a:t> ein wichtiger Text</a:t>
            </a:r>
            <a:endParaRPr lang="de-AT"/>
          </a:p>
        </p:txBody>
      </p:sp>
      <p:sp>
        <p:nvSpPr>
          <p:cNvPr id="12" name="Textplatzhalter 29">
            <a:extLst>
              <a:ext uri="{FF2B5EF4-FFF2-40B4-BE49-F238E27FC236}">
                <a16:creationId xmlns:a16="http://schemas.microsoft.com/office/drawing/2014/main" id="{7F23CBD5-3BA7-480B-A020-01F1D02F7B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3367283" y="7267341"/>
            <a:ext cx="9256847" cy="15738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7000" b="1" cap="all" baseline="0">
                <a:solidFill>
                  <a:schemeClr val="accent2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de-DE"/>
              <a:t>Hier steht</a:t>
            </a:r>
            <a:endParaRPr lang="de-AT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2368353-83AD-403A-9127-951AEC4FB200}"/>
              </a:ext>
            </a:extLst>
          </p:cNvPr>
          <p:cNvSpPr txBox="1"/>
          <p:nvPr userDrawn="1"/>
        </p:nvSpPr>
        <p:spPr>
          <a:xfrm rot="20584019">
            <a:off x="3214635" y="4129574"/>
            <a:ext cx="43433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0000">
                <a:solidFill>
                  <a:schemeClr val="tx2">
                    <a:lumMod val="10000"/>
                  </a:schemeClr>
                </a:solidFill>
                <a:latin typeface="Barlow Black" panose="00000A00000000000000" pitchFamily="2" charset="0"/>
              </a:rPr>
              <a:t>FOTO</a:t>
            </a:r>
          </a:p>
        </p:txBody>
      </p:sp>
    </p:spTree>
    <p:extLst>
      <p:ext uri="{BB962C8B-B14F-4D97-AF65-F5344CB8AC3E}">
        <p14:creationId xmlns:p14="http://schemas.microsoft.com/office/powerpoint/2010/main" val="232169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E5C6F214-A7CA-4934-9D94-B64915D086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43751"/>
          <a:stretch/>
        </p:blipFill>
        <p:spPr>
          <a:xfrm>
            <a:off x="1" y="0"/>
            <a:ext cx="10799762" cy="1079976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1286CCC-6165-4B52-8A0F-8D8F85A279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7" r="20148"/>
          <a:stretch/>
        </p:blipFill>
        <p:spPr>
          <a:xfrm>
            <a:off x="1" y="-1"/>
            <a:ext cx="10799762" cy="10799763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AD50A67D-5D5D-4888-A378-FC2C64DAD3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0203" y="9087800"/>
            <a:ext cx="9899358" cy="921539"/>
          </a:xfrm>
        </p:spPr>
        <p:txBody>
          <a:bodyPr anchor="ctr"/>
          <a:lstStyle>
            <a:lvl1pPr marL="0" indent="0" algn="ctr">
              <a:buNone/>
              <a:defRPr sz="3780" b="1" i="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de-DE"/>
              <a:t>Untertitel optional einfügen</a:t>
            </a:r>
            <a:endParaRPr lang="de-AT"/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D99E191F-0784-4493-934B-B8CB7135B9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01473" y="3523782"/>
            <a:ext cx="6125277" cy="157389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7087" b="1" cap="all" baseline="0">
                <a:solidFill>
                  <a:schemeClr val="accent2"/>
                </a:solidFill>
                <a:latin typeface="Barlow" panose="00000500000000000000" pitchFamily="2" charset="0"/>
              </a:defRPr>
            </a:lvl1pPr>
          </a:lstStyle>
          <a:p>
            <a:pPr lvl="0"/>
            <a:r>
              <a:rPr lang="de-DE"/>
              <a:t>Text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29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wischen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0838A15E-0BC4-495D-912E-D22ABDCBA2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43751"/>
          <a:stretch/>
        </p:blipFill>
        <p:spPr>
          <a:xfrm>
            <a:off x="1" y="0"/>
            <a:ext cx="10799762" cy="1079976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C9496E0-3DE2-423A-99D1-508108D2E0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7" r="20148"/>
          <a:stretch/>
        </p:blipFill>
        <p:spPr>
          <a:xfrm>
            <a:off x="1" y="-1"/>
            <a:ext cx="10799762" cy="1079976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602E07F-8105-408F-90A5-84BBAEB510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59" y="992602"/>
            <a:ext cx="9314796" cy="1354358"/>
          </a:xfrm>
        </p:spPr>
        <p:txBody>
          <a:bodyPr anchor="t">
            <a:normAutofit/>
          </a:bodyPr>
          <a:lstStyle>
            <a:lvl1pPr>
              <a:defRPr sz="7000"/>
            </a:lvl1pPr>
          </a:lstStyle>
          <a:p>
            <a:r>
              <a:rPr lang="de-DE"/>
              <a:t>Text schreiben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A26609-B388-4BEF-BBFD-0E6DDE8C7A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36859" y="8790003"/>
            <a:ext cx="9314796" cy="1801797"/>
          </a:xfrm>
        </p:spPr>
        <p:txBody>
          <a:bodyPr/>
          <a:lstStyle>
            <a:lvl1pPr marL="0" indent="0">
              <a:buNone/>
              <a:defRPr sz="3780" b="1">
                <a:solidFill>
                  <a:schemeClr val="tx2">
                    <a:lumMod val="10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Weiteren Text schreiben</a:t>
            </a:r>
          </a:p>
        </p:txBody>
      </p:sp>
    </p:spTree>
    <p:extLst>
      <p:ext uri="{BB962C8B-B14F-4D97-AF65-F5344CB8AC3E}">
        <p14:creationId xmlns:p14="http://schemas.microsoft.com/office/powerpoint/2010/main" val="3179467818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Zwischen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0838A15E-0BC4-495D-912E-D22ABDCBA2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43751"/>
          <a:stretch/>
        </p:blipFill>
        <p:spPr>
          <a:xfrm>
            <a:off x="1" y="0"/>
            <a:ext cx="10799762" cy="1079976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71C13C6-6AF3-4009-BEEF-12E88E1545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6" r="1589"/>
          <a:stretch/>
        </p:blipFill>
        <p:spPr>
          <a:xfrm>
            <a:off x="0" y="-1"/>
            <a:ext cx="10799764" cy="1079976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602E07F-8105-408F-90A5-84BBAEB510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6859" y="992602"/>
            <a:ext cx="9314796" cy="4585238"/>
          </a:xfrm>
        </p:spPr>
        <p:txBody>
          <a:bodyPr anchor="t">
            <a:normAutofit/>
          </a:bodyPr>
          <a:lstStyle>
            <a:lvl1pPr>
              <a:defRPr sz="7000"/>
            </a:lvl1pPr>
          </a:lstStyle>
          <a:p>
            <a:r>
              <a:rPr lang="de-DE"/>
              <a:t>Hier steht ein wichtiger Text. Dynamische Infos aus der SPORTUNION.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A26609-B388-4BEF-BBFD-0E6DDE8C7A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20388" y="4652524"/>
            <a:ext cx="9314796" cy="747358"/>
          </a:xfrm>
        </p:spPr>
        <p:txBody>
          <a:bodyPr/>
          <a:lstStyle>
            <a:lvl1pPr marL="0" indent="0">
              <a:buNone/>
              <a:defRPr sz="3780" b="1">
                <a:solidFill>
                  <a:schemeClr val="tx2">
                    <a:lumMod val="10000"/>
                  </a:schemeClr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Weiteren Text schreiben</a:t>
            </a:r>
          </a:p>
        </p:txBody>
      </p:sp>
    </p:spTree>
    <p:extLst>
      <p:ext uri="{BB962C8B-B14F-4D97-AF65-F5344CB8AC3E}">
        <p14:creationId xmlns:p14="http://schemas.microsoft.com/office/powerpoint/2010/main" val="3699459689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23468-75EA-46D9-8272-08765FFA8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04" y="1364078"/>
            <a:ext cx="9586476" cy="183121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B2A6A-3D43-4030-A1ED-077B31D4B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04" y="3472774"/>
            <a:ext cx="9586476" cy="625451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3993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merierte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B2A6A-3D43-4030-A1ED-077B31D4B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04" y="3464560"/>
            <a:ext cx="9586476" cy="6223817"/>
          </a:xfrm>
        </p:spPr>
        <p:txBody>
          <a:bodyPr/>
          <a:lstStyle>
            <a:lvl1pPr marL="809998" indent="-809998">
              <a:buFont typeface="+mj-lt"/>
              <a:buAutoNum type="arabicPeriod"/>
              <a:defRPr/>
            </a:lvl1pPr>
            <a:lvl2pPr marL="1439997" indent="-719999">
              <a:buClrTx/>
              <a:buFont typeface="+mj-lt"/>
              <a:buAutoNum type="alphaLcPeriod"/>
              <a:defRPr/>
            </a:lvl2pPr>
            <a:lvl3pPr marL="2249996" indent="-809998">
              <a:buFont typeface="+mj-lt"/>
              <a:buAutoNum type="romanLcPeriod"/>
              <a:defRPr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91B6B4D-E97F-40CF-BAAB-E6A660D66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04" y="1364078"/>
            <a:ext cx="9586476" cy="183121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8909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4549F6-F646-4AAD-BF95-CA7B0BE676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484" y="3628417"/>
            <a:ext cx="4589899" cy="609887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84D8F4D-D2CC-4F8B-A601-8E66C3110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7380" y="3628417"/>
            <a:ext cx="4589899" cy="609887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68FF130-2726-4243-AFEA-924E12FE2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04" y="1364078"/>
            <a:ext cx="9586476" cy="183121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18CDA8-EE86-4A63-924B-93350E7EC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891" y="2905850"/>
            <a:ext cx="456880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AC562D-D0E5-41D3-9156-69E34E75C4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3891" y="4280170"/>
            <a:ext cx="4568806" cy="546711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871DD4-84BB-4EFB-BD53-1F7C0AE542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67380" y="2905850"/>
            <a:ext cx="459130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02F678A-A9AD-47DC-B4F9-EA7FEC9C4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7380" y="4280170"/>
            <a:ext cx="4591306" cy="546711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9F50C73-27DE-48D5-9A96-C98A6A333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04" y="1364078"/>
            <a:ext cx="9586476" cy="183121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90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882E1-02F5-4E29-80D4-82B756A0A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04" y="1360139"/>
            <a:ext cx="9314796" cy="183121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260835FC-E638-413E-AA47-A876A8EF95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3132" y="3241630"/>
            <a:ext cx="8492247" cy="5282385"/>
          </a:xfrm>
          <a:prstGeom prst="roundRect">
            <a:avLst>
              <a:gd name="adj" fmla="val 50000"/>
            </a:avLst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AT"/>
              <a:t>Bild einfügen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10A34F11-2672-4242-871C-2C90BD1D9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484" y="3511685"/>
            <a:ext cx="4589899" cy="62156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675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AF385232-A65C-4B2D-9998-79767D46FE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1"/>
          <a:stretch/>
        </p:blipFill>
        <p:spPr>
          <a:xfrm>
            <a:off x="0" y="0"/>
            <a:ext cx="10799762" cy="10799763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BDF2839-C091-4FE4-AFBA-D738AF6F7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484" y="545232"/>
            <a:ext cx="9314796" cy="1831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45D29C-BF17-4D8C-BA4B-9BDBA43E3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84" y="2874937"/>
            <a:ext cx="9314796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9D44FA-C176-45A7-83BE-03CC11612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88" y="10009781"/>
            <a:ext cx="364492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05">
                <a:solidFill>
                  <a:schemeClr val="accent1"/>
                </a:solidFill>
                <a:latin typeface="Barlow" panose="00000500000000000000" pitchFamily="2" charset="0"/>
              </a:defRPr>
            </a:lvl1pPr>
          </a:lstStyle>
          <a:p>
            <a:pPr algn="l"/>
            <a:r>
              <a:rPr lang="de-AT"/>
              <a:t>www.sportunion.at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26BA53-9E2A-41AE-8CEF-708029ED75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95529" y="10009781"/>
            <a:ext cx="52648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05" b="1">
                <a:solidFill>
                  <a:schemeClr val="bg1"/>
                </a:solidFill>
                <a:latin typeface="Barlow" panose="00000500000000000000" pitchFamily="2" charset="0"/>
              </a:defRPr>
            </a:lvl1pPr>
          </a:lstStyle>
          <a:p>
            <a:fld id="{1C408B46-4B12-4A7A-ABF7-520F4F474F68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E50F9BD6-7699-458D-98BE-F4333FD53179}"/>
              </a:ext>
            </a:extLst>
          </p:cNvPr>
          <p:cNvSpPr txBox="1">
            <a:spLocks/>
          </p:cNvSpPr>
          <p:nvPr userDrawn="1"/>
        </p:nvSpPr>
        <p:spPr>
          <a:xfrm>
            <a:off x="2927070" y="10009781"/>
            <a:ext cx="1073226" cy="574987"/>
          </a:xfrm>
          <a:prstGeom prst="rect">
            <a:avLst/>
          </a:prstGeom>
        </p:spPr>
        <p:txBody>
          <a:bodyPr vert="horz" lIns="143997" tIns="71998" rIns="143997" bIns="71998" rtlCol="0" anchor="ctr"/>
          <a:lstStyle>
            <a:defPPr>
              <a:defRPr lang="de-DE"/>
            </a:defPPr>
            <a:lvl1pPr marL="0" algn="l" defTabSz="914400" rtl="0" eaLnBrk="1" latinLnBrk="0" hangingPunct="1">
              <a:defRPr sz="1400" kern="1200">
                <a:solidFill>
                  <a:schemeClr val="accent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2205"/>
          </a:p>
        </p:txBody>
      </p:sp>
    </p:spTree>
    <p:extLst>
      <p:ext uri="{BB962C8B-B14F-4D97-AF65-F5344CB8AC3E}">
        <p14:creationId xmlns:p14="http://schemas.microsoft.com/office/powerpoint/2010/main" val="349240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79" r:id="rId3"/>
    <p:sldLayoutId id="2147483675" r:id="rId4"/>
    <p:sldLayoutId id="2147483669" r:id="rId5"/>
    <p:sldLayoutId id="2147483677" r:id="rId6"/>
    <p:sldLayoutId id="2147483672" r:id="rId7"/>
    <p:sldLayoutId id="2147483680" r:id="rId8"/>
    <p:sldLayoutId id="2147483681" r:id="rId9"/>
    <p:sldLayoutId id="2147483682" r:id="rId10"/>
    <p:sldLayoutId id="2147483674" r:id="rId11"/>
    <p:sldLayoutId id="2147483665" r:id="rId12"/>
    <p:sldLayoutId id="2147483651" r:id="rId13"/>
    <p:sldLayoutId id="2147483678" r:id="rId14"/>
    <p:sldLayoutId id="2147483650" r:id="rId15"/>
    <p:sldLayoutId id="2147483662" r:id="rId16"/>
    <p:sldLayoutId id="2147483652" r:id="rId17"/>
    <p:sldLayoutId id="2147483653" r:id="rId18"/>
    <p:sldLayoutId id="2147483661" r:id="rId19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1439997" rtl="0" eaLnBrk="1" latinLnBrk="0" hangingPunct="1">
        <a:lnSpc>
          <a:spcPct val="8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2499" indent="-852499" algn="l" defTabSz="1439997" rtl="0" eaLnBrk="1" latinLnBrk="0" hangingPunct="1">
        <a:lnSpc>
          <a:spcPct val="90000"/>
        </a:lnSpc>
        <a:spcBef>
          <a:spcPts val="1575"/>
        </a:spcBef>
        <a:buFontTx/>
        <a:buBlip>
          <a:blip r:embed="rId22"/>
        </a:buBlip>
        <a:defRPr sz="4409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Clr>
          <a:schemeClr val="accent1"/>
        </a:buClr>
        <a:buFont typeface="Arial" panose="020B0604020202020204" pitchFamily="34" charset="0"/>
        <a:buChar char="•"/>
        <a:defRPr sz="378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Courier New" panose="02070309020205020404" pitchFamily="49" charset="0"/>
        <a:buChar char="o"/>
        <a:defRPr sz="3150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Wingdings" panose="05000000000000000000" pitchFamily="2" charset="2"/>
        <a:buChar char="§"/>
        <a:defRPr sz="2835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2">
              <a:lumMod val="10000"/>
            </a:schemeClr>
          </a:solidFill>
          <a:latin typeface="Barlow" panose="00000500000000000000" pitchFamily="2" charset="0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142964F-1289-44E2-8951-95BD83FC4B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0802" y="1574800"/>
            <a:ext cx="9858157" cy="8149984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Folie 2: Für Vereine, die eine Aktion „Schenke Mitgliedschaft“ machen möchten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Folie 3: Für Vereine, die eine Aktion „Werde Mitglied“ machen möchten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Folie 4: Für Vereine mit eigenem Logo, die eine „Schenke Mitgliedschaft“ Aktion machen möchten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Folie 5: Für Vereine mit eigenem Logo, die eine „Werde Mitglied“ Aktion machen möchten.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ACHTUNG: Bitte vorher Folie anpassen mit Preisen, Kontoverbindung und ggf. weitere gewünschte Details. Dann im Menü auf Datei/Exportieren/Dateityp ändern klicken und PNG oder JPG auswählen und Speicherort festlegen – im Anschluss kann gewählt werden, ob alle oder nur bestimmte Folien exportiert werden.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/>
              <a:t>Poste die exportierten Bilder auf sozialen Medien, deiner Webseite, verschicke sie per </a:t>
            </a:r>
            <a:r>
              <a:rPr lang="de-DE" sz="3200" dirty="0" err="1"/>
              <a:t>Whats</a:t>
            </a:r>
            <a:r>
              <a:rPr lang="de-DE" sz="3200" dirty="0"/>
              <a:t> App, etc.</a:t>
            </a:r>
            <a:endParaRPr lang="de-AT" sz="3200" dirty="0"/>
          </a:p>
        </p:txBody>
      </p:sp>
      <p:sp>
        <p:nvSpPr>
          <p:cNvPr id="3" name="Textplatzhalter 1">
            <a:extLst>
              <a:ext uri="{FF2B5EF4-FFF2-40B4-BE49-F238E27FC236}">
                <a16:creationId xmlns:a16="http://schemas.microsoft.com/office/drawing/2014/main" id="{9693F08D-B761-4DF8-826F-F4E726F17EB8}"/>
              </a:ext>
            </a:extLst>
          </p:cNvPr>
          <p:cNvSpPr txBox="1">
            <a:spLocks/>
          </p:cNvSpPr>
          <p:nvPr/>
        </p:nvSpPr>
        <p:spPr>
          <a:xfrm>
            <a:off x="470802" y="551543"/>
            <a:ext cx="9858157" cy="793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1439997" rtl="0" eaLnBrk="1" fontAlgn="auto" latinLnBrk="0" hangingPunct="1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1" kern="1200">
                <a:solidFill>
                  <a:schemeClr val="bg1"/>
                </a:solidFill>
                <a:latin typeface="Barlow" panose="00000500000000000000" pitchFamily="2" charset="0"/>
                <a:ea typeface="+mn-ea"/>
                <a:cs typeface="+mn-cs"/>
              </a:defRPr>
            </a:lvl1pPr>
            <a:lvl2pPr marL="1079998" indent="-359999" algn="l" defTabSz="1439997" rtl="0" eaLnBrk="1" latinLnBrk="0" hangingPunct="1">
              <a:lnSpc>
                <a:spcPct val="90000"/>
              </a:lnSpc>
              <a:spcBef>
                <a:spcPts val="787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78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2pPr>
            <a:lvl3pPr marL="1799996" indent="-359999" algn="l" defTabSz="1439997" rtl="0" eaLnBrk="1" latinLnBrk="0" hangingPunct="1">
              <a:lnSpc>
                <a:spcPct val="90000"/>
              </a:lnSpc>
              <a:spcBef>
                <a:spcPts val="787"/>
              </a:spcBef>
              <a:buFont typeface="Courier New" panose="02070309020205020404" pitchFamily="49" charset="0"/>
              <a:buChar char="o"/>
              <a:defRPr sz="3150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3pPr>
            <a:lvl4pPr marL="2519995" indent="-359999" algn="l" defTabSz="1439997" rtl="0" eaLnBrk="1" latinLnBrk="0" hangingPunct="1">
              <a:lnSpc>
                <a:spcPct val="90000"/>
              </a:lnSpc>
              <a:spcBef>
                <a:spcPts val="787"/>
              </a:spcBef>
              <a:buFont typeface="Wingdings" panose="05000000000000000000" pitchFamily="2" charset="2"/>
              <a:buChar char="§"/>
              <a:defRPr sz="2835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4pPr>
            <a:lvl5pPr marL="3239994" indent="-359999" algn="l" defTabSz="143999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Char char="•"/>
              <a:defRPr sz="2835" kern="1200">
                <a:solidFill>
                  <a:schemeClr val="tx2">
                    <a:lumMod val="10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lvl5pPr>
            <a:lvl6pPr marL="3959992" indent="-359999" algn="l" defTabSz="143999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Char char="•"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79991" indent="-359999" algn="l" defTabSz="143999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Char char="•"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99989" indent="-359999" algn="l" defTabSz="143999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Char char="•"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19988" indent="-359999" algn="l" defTabSz="143999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Char char="•"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400"/>
              <a:t>Wie du die Folien verwendest:</a:t>
            </a:r>
            <a:endParaRPr lang="de-AT" sz="4400"/>
          </a:p>
        </p:txBody>
      </p:sp>
    </p:spTree>
    <p:extLst>
      <p:ext uri="{BB962C8B-B14F-4D97-AF65-F5344CB8AC3E}">
        <p14:creationId xmlns:p14="http://schemas.microsoft.com/office/powerpoint/2010/main" val="203193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port, Boden, Wand, drinnen enthält.&#10;&#10;Automatisch generierte Beschreibung">
            <a:extLst>
              <a:ext uri="{FF2B5EF4-FFF2-40B4-BE49-F238E27FC236}">
                <a16:creationId xmlns:a16="http://schemas.microsoft.com/office/drawing/2014/main" id="{B42E3759-04E8-4C1E-B7FD-502B284B36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37" y="-11781"/>
            <a:ext cx="16428085" cy="10963946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FC4486-99DF-41EA-9ACD-A41F3E42F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0803" y="1574800"/>
            <a:ext cx="9858157" cy="842996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de-AT" sz="36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SPORTBONUS Aktion – schenke Bewegung</a:t>
            </a:r>
            <a:endParaRPr lang="de-AT" sz="3600" dirty="0">
              <a:solidFill>
                <a:schemeClr val="tx2">
                  <a:lumMod val="10000"/>
                </a:schemeClr>
              </a:solidFill>
            </a:endParaRPr>
          </a:p>
          <a:p>
            <a:pPr algn="ctr"/>
            <a:r>
              <a:rPr lang="de-AT" sz="36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Verschenke eine Mitgliedschaft bei uns im Verein und spare dir bis zu 75% (bis zu €90) des Normalpreises</a:t>
            </a:r>
            <a:endParaRPr lang="de-AT" sz="3600" dirty="0">
              <a:solidFill>
                <a:schemeClr val="tx2">
                  <a:lumMod val="10000"/>
                </a:schemeClr>
              </a:solidFill>
            </a:endParaRPr>
          </a:p>
          <a:p>
            <a:pPr algn="ctr"/>
            <a:endParaRPr lang="de-AT" sz="1600" u="sng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de-AT" sz="4000" u="sng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Hier die wichtigsten Punkte zur Aktion: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Statt € … zahlst Du für ein Neumitglied nur € … für deine aktive Vereinsmitgliedschaft.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Die Einzahlung des reduzierten Mitgliedsbeitrages muss bis spätestens 15.9.2022 auf unser Vereinskonto lautend auf [Vereinsname], [IBAN] mit Angabe von Vor-/Nachname des "Neumitglieds"  erfolgen.</a:t>
            </a:r>
          </a:p>
          <a:p>
            <a:pPr marL="1536700" lvl="1" indent="-457200">
              <a:buFontTx/>
              <a:buChar char="-"/>
            </a:pPr>
            <a:endParaRPr lang="de-AT" sz="300" dirty="0">
              <a:solidFill>
                <a:schemeClr val="tx2">
                  <a:lumMod val="1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Wir freuen uns auf viele neue Mitglieder, damit wir noch mehr Menschen bewegen können!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808CB1B-137B-425B-9E4E-66D4A3547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371" y="10004768"/>
            <a:ext cx="3576018" cy="66010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F8A59B7-8E86-471F-BEF4-0B52DBCBF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04" y="281554"/>
            <a:ext cx="2950880" cy="1085924"/>
          </a:xfrm>
          <a:prstGeom prst="rect">
            <a:avLst/>
          </a:prstGeom>
        </p:spPr>
      </p:pic>
      <p:pic>
        <p:nvPicPr>
          <p:cNvPr id="7" name="Grafik 6" descr="Ein Bild, das Text, Geschirr enthält.&#10;&#10;Automatisch generierte Beschreibung">
            <a:extLst>
              <a:ext uri="{FF2B5EF4-FFF2-40B4-BE49-F238E27FC236}">
                <a16:creationId xmlns:a16="http://schemas.microsoft.com/office/drawing/2014/main" id="{0718F1E6-6DCB-49EB-AE90-458602781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331" y="464511"/>
            <a:ext cx="4000058" cy="72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oden, Person, Sport enthält.&#10;&#10;Automatisch generierte Beschreibung">
            <a:extLst>
              <a:ext uri="{FF2B5EF4-FFF2-40B4-BE49-F238E27FC236}">
                <a16:creationId xmlns:a16="http://schemas.microsoft.com/office/drawing/2014/main" id="{35FEB05F-A20D-491D-8FC5-47FE130AAD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7077" y="-91440"/>
            <a:ext cx="16336805" cy="10891203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FC4486-99DF-41EA-9ACD-A41F3E42F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0803" y="1574800"/>
            <a:ext cx="9858157" cy="8429968"/>
          </a:xfrm>
        </p:spPr>
        <p:txBody>
          <a:bodyPr/>
          <a:lstStyle/>
          <a:p>
            <a:pPr algn="ctr"/>
            <a:r>
              <a:rPr lang="de-AT" sz="3600" dirty="0">
                <a:solidFill>
                  <a:schemeClr val="tx2">
                    <a:lumMod val="10000"/>
                  </a:schemeClr>
                </a:solidFill>
              </a:rPr>
              <a:t>Jetzt Neumitglied bei uns im Verein werden und von der SPORTBONUS Aktion der Bundesregierung profitieren: </a:t>
            </a:r>
          </a:p>
          <a:p>
            <a:pPr algn="ctr"/>
            <a:endParaRPr lang="de-AT" sz="1600" u="sng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de-AT" sz="4000" u="sng" dirty="0">
                <a:solidFill>
                  <a:schemeClr val="tx2">
                    <a:lumMod val="10000"/>
                  </a:schemeClr>
                </a:solidFill>
              </a:rPr>
              <a:t>Hier die wichtigsten Punkte zur Aktion:</a:t>
            </a:r>
            <a:endParaRPr lang="de-AT" sz="3600" u="sng" dirty="0">
              <a:solidFill>
                <a:schemeClr val="tx2">
                  <a:lumMod val="1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</a:rPr>
              <a:t>Statt € … zahlst Du als Neumitglied nur € … für deine aktive Vereinsmitgliedschaft.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</a:rPr>
              <a:t>Die Einzahlung deines reduzierten Mitgliedsbeitrages muss bis spätestens 15.9.2022 auf unser Vereinskonto lautend auf [Vereinsname], [IBAN] erfolgen, um von der Aktion zu profitieren!</a:t>
            </a:r>
          </a:p>
          <a:p>
            <a:pPr marL="1537198" lvl="1" indent="-457200">
              <a:buFontTx/>
              <a:buChar char="-"/>
            </a:pPr>
            <a:endParaRPr lang="de-AT" sz="300" dirty="0">
              <a:solidFill>
                <a:schemeClr val="tx2">
                  <a:lumMod val="1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</a:rPr>
              <a:t>Wir freuen uns auf viele neue Mitglieder, damit wir noch mehr Menschen bewegen können!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</a:rPr>
              <a:t>Die Aktion darf gerne geteilt werden! </a:t>
            </a:r>
            <a:r>
              <a:rPr lang="de-AT" sz="3200" dirty="0">
                <a:solidFill>
                  <a:schemeClr val="tx2">
                    <a:lumMod val="10000"/>
                  </a:schemeClr>
                </a:solidFill>
                <a:sym typeface="Wingdings" panose="05000000000000000000" pitchFamily="2" charset="2"/>
              </a:rPr>
              <a:t></a:t>
            </a:r>
            <a:endParaRPr lang="de-AT" sz="32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808CB1B-137B-425B-9E4E-66D4A3547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371" y="10004768"/>
            <a:ext cx="3576018" cy="66010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F8A59B7-8E86-471F-BEF4-0B52DBCBF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04" y="281554"/>
            <a:ext cx="2950880" cy="1085924"/>
          </a:xfrm>
          <a:prstGeom prst="rect">
            <a:avLst/>
          </a:prstGeom>
        </p:spPr>
      </p:pic>
      <p:pic>
        <p:nvPicPr>
          <p:cNvPr id="7" name="Grafik 6" descr="Ein Bild, das Text, Geschirr enthält.&#10;&#10;Automatisch generierte Beschreibung">
            <a:extLst>
              <a:ext uri="{FF2B5EF4-FFF2-40B4-BE49-F238E27FC236}">
                <a16:creationId xmlns:a16="http://schemas.microsoft.com/office/drawing/2014/main" id="{0718F1E6-6DCB-49EB-AE90-458602781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331" y="464511"/>
            <a:ext cx="4000058" cy="72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FC4486-99DF-41EA-9ACD-A41F3E42F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0803" y="1574800"/>
            <a:ext cx="9858157" cy="842996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de-AT" sz="36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SPORTBONUS Aktion – verschenke Bewegung</a:t>
            </a:r>
            <a:endParaRPr lang="de-AT" sz="3600" dirty="0">
              <a:solidFill>
                <a:schemeClr val="tx2">
                  <a:lumMod val="10000"/>
                </a:schemeClr>
              </a:solidFill>
            </a:endParaRPr>
          </a:p>
          <a:p>
            <a:pPr algn="ctr"/>
            <a:r>
              <a:rPr lang="de-AT" sz="36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Verschenke eine Mitgliedschaft bei uns im Verein und spare dir bis zu 75% (bis zu €90) des Normalpreises</a:t>
            </a:r>
            <a:endParaRPr lang="de-AT" sz="3600" dirty="0">
              <a:solidFill>
                <a:schemeClr val="tx2">
                  <a:lumMod val="10000"/>
                </a:schemeClr>
              </a:solidFill>
            </a:endParaRPr>
          </a:p>
          <a:p>
            <a:pPr algn="ctr"/>
            <a:endParaRPr lang="de-AT" sz="1600" u="sng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de-AT" sz="4000" u="sng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Hier die wichtigsten Punkte zur Aktion: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Statt € … zahlst Du für ein Neumitglied nur € … für deine aktive Vereinsmitgliedschaft.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Die Einzahlung des reduzierten Mitgliedsbeitrages muss bis spätestens 15.9.2022 auf unser Vereinskonto lautend auf [Vereinsname], [IBAN] mit Angabe von Vor-/Nachname des "Neumitglieds"  erfolgen.</a:t>
            </a:r>
          </a:p>
          <a:p>
            <a:pPr marL="1536700" lvl="1" indent="-457200">
              <a:buFontTx/>
              <a:buChar char="-"/>
            </a:pPr>
            <a:endParaRPr lang="de-AT" sz="300" dirty="0">
              <a:solidFill>
                <a:schemeClr val="tx2">
                  <a:lumMod val="1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  <a:latin typeface="Barlow"/>
              </a:rPr>
              <a:t>Wir freuen uns auf viele neue Mitglieder, damit wir noch mehr Menschen bewegen können!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808CB1B-137B-425B-9E4E-66D4A3547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371" y="10004768"/>
            <a:ext cx="3576018" cy="660102"/>
          </a:xfrm>
          <a:prstGeom prst="rect">
            <a:avLst/>
          </a:prstGeom>
        </p:spPr>
      </p:pic>
      <p:pic>
        <p:nvPicPr>
          <p:cNvPr id="7" name="Grafik 6" descr="Ein Bild, das Text, Geschirr enthält.&#10;&#10;Automatisch generierte Beschreibung">
            <a:extLst>
              <a:ext uri="{FF2B5EF4-FFF2-40B4-BE49-F238E27FC236}">
                <a16:creationId xmlns:a16="http://schemas.microsoft.com/office/drawing/2014/main" id="{0718F1E6-6DCB-49EB-AE90-458602781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331" y="464511"/>
            <a:ext cx="4000058" cy="72001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C2ACC6C5-8FD0-4E6D-89DA-2411930E99D1}"/>
              </a:ext>
            </a:extLst>
          </p:cNvPr>
          <p:cNvSpPr/>
          <p:nvPr/>
        </p:nvSpPr>
        <p:spPr>
          <a:xfrm>
            <a:off x="755374" y="331304"/>
            <a:ext cx="3087756" cy="853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Platzhalter fürs Vereinslogo</a:t>
            </a:r>
            <a:endParaRPr lang="de-AT"/>
          </a:p>
        </p:txBody>
      </p:sp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80A86B54-2A3D-456B-94EE-8ACC27B74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4" y="9737131"/>
            <a:ext cx="2695374" cy="1062632"/>
          </a:xfrm>
          <a:prstGeom prst="rect">
            <a:avLst/>
          </a:prstGeom>
        </p:spPr>
      </p:pic>
      <p:pic>
        <p:nvPicPr>
          <p:cNvPr id="9" name="Grafik 8" descr="Ein Bild, das Sport, Boden, Wand, drinnen enthält.&#10;&#10;Automatisch generierte Beschreibung">
            <a:extLst>
              <a:ext uri="{FF2B5EF4-FFF2-40B4-BE49-F238E27FC236}">
                <a16:creationId xmlns:a16="http://schemas.microsoft.com/office/drawing/2014/main" id="{02C283EE-21E0-4994-8CCA-CDC18754C0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837" y="57493"/>
            <a:ext cx="16428085" cy="1096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0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oden, Person, Sport enthält.&#10;&#10;Automatisch generierte Beschreibung">
            <a:extLst>
              <a:ext uri="{FF2B5EF4-FFF2-40B4-BE49-F238E27FC236}">
                <a16:creationId xmlns:a16="http://schemas.microsoft.com/office/drawing/2014/main" id="{35FEB05F-A20D-491D-8FC5-47FE130AAD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87077" y="-91440"/>
            <a:ext cx="16336805" cy="10891203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FC4486-99DF-41EA-9ACD-A41F3E42F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0803" y="1574800"/>
            <a:ext cx="9858157" cy="8429968"/>
          </a:xfrm>
        </p:spPr>
        <p:txBody>
          <a:bodyPr/>
          <a:lstStyle/>
          <a:p>
            <a:pPr algn="ctr"/>
            <a:r>
              <a:rPr lang="de-AT" sz="3600" dirty="0">
                <a:solidFill>
                  <a:schemeClr val="tx2">
                    <a:lumMod val="10000"/>
                  </a:schemeClr>
                </a:solidFill>
              </a:rPr>
              <a:t>Jetzt Neumitglied bei uns im Verein werden und von der SPORTBONUS Aktion der Bundesregierung profitieren: </a:t>
            </a:r>
          </a:p>
          <a:p>
            <a:pPr algn="ctr"/>
            <a:endParaRPr lang="de-AT" sz="1600" u="sng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de-AT" sz="4000" u="sng" dirty="0">
                <a:solidFill>
                  <a:schemeClr val="tx2">
                    <a:lumMod val="10000"/>
                  </a:schemeClr>
                </a:solidFill>
              </a:rPr>
              <a:t>Hier die wichtigsten Punkte zur Aktion:</a:t>
            </a:r>
            <a:endParaRPr lang="de-AT" sz="3600" u="sng" dirty="0">
              <a:solidFill>
                <a:schemeClr val="tx2">
                  <a:lumMod val="1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</a:rPr>
              <a:t>Statt € … zahlst Du als Neumitglied nur € … für deine aktive Vereinsmitgliedschaft.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</a:rPr>
              <a:t>Die Einzahlung deines reduzierten Mitgliedsbeitrages muss bis spätestens 15.9.2022 auf unser Vereinskonto lautend auf [Vereinsname], [IBAN] erfolgen, um von der Aktion zu profitieren!</a:t>
            </a:r>
          </a:p>
          <a:p>
            <a:pPr marL="1537198" lvl="1" indent="-457200">
              <a:buFontTx/>
              <a:buChar char="-"/>
            </a:pPr>
            <a:endParaRPr lang="de-AT" sz="300" dirty="0">
              <a:solidFill>
                <a:schemeClr val="tx2">
                  <a:lumMod val="1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</a:rPr>
              <a:t>Wir freuen uns auf viele neue Mitglieder, damit wir noch mehr Menschen bewegen können!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tx2">
                    <a:lumMod val="10000"/>
                  </a:schemeClr>
                </a:solidFill>
              </a:rPr>
              <a:t>Die Aktion darf gerne geteilt werden! </a:t>
            </a:r>
            <a:r>
              <a:rPr lang="de-AT" sz="3200" dirty="0">
                <a:solidFill>
                  <a:schemeClr val="tx2">
                    <a:lumMod val="10000"/>
                  </a:schemeClr>
                </a:solidFill>
                <a:sym typeface="Wingdings" panose="05000000000000000000" pitchFamily="2" charset="2"/>
              </a:rPr>
              <a:t></a:t>
            </a:r>
            <a:endParaRPr lang="de-AT" sz="3200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808CB1B-137B-425B-9E4E-66D4A3547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371" y="10004768"/>
            <a:ext cx="3576018" cy="660102"/>
          </a:xfrm>
          <a:prstGeom prst="rect">
            <a:avLst/>
          </a:prstGeom>
        </p:spPr>
      </p:pic>
      <p:pic>
        <p:nvPicPr>
          <p:cNvPr id="7" name="Grafik 6" descr="Ein Bild, das Text, Geschirr enthält.&#10;&#10;Automatisch generierte Beschreibung">
            <a:extLst>
              <a:ext uri="{FF2B5EF4-FFF2-40B4-BE49-F238E27FC236}">
                <a16:creationId xmlns:a16="http://schemas.microsoft.com/office/drawing/2014/main" id="{0718F1E6-6DCB-49EB-AE90-458602781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331" y="464511"/>
            <a:ext cx="4000058" cy="72001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6DBBC4A-E3FB-46CA-A107-B135823192BF}"/>
              </a:ext>
            </a:extLst>
          </p:cNvPr>
          <p:cNvSpPr/>
          <p:nvPr/>
        </p:nvSpPr>
        <p:spPr>
          <a:xfrm>
            <a:off x="755374" y="331304"/>
            <a:ext cx="3087756" cy="853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Platzhalter fürs Vereinslogo</a:t>
            </a:r>
            <a:endParaRPr lang="de-AT"/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CCABA6D6-2425-4F73-8DFD-FFB6C61671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4" y="9737131"/>
            <a:ext cx="2695374" cy="106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9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SPORTUNION Farben">
      <a:dk1>
        <a:srgbClr val="E97139"/>
      </a:dk1>
      <a:lt1>
        <a:srgbClr val="FFFFFF"/>
      </a:lt1>
      <a:dk2>
        <a:srgbClr val="F2F2F2"/>
      </a:dk2>
      <a:lt2>
        <a:srgbClr val="FFFFFF"/>
      </a:lt2>
      <a:accent1>
        <a:srgbClr val="E97139"/>
      </a:accent1>
      <a:accent2>
        <a:srgbClr val="E33539"/>
      </a:accent2>
      <a:accent3>
        <a:srgbClr val="BF3655"/>
      </a:accent3>
      <a:accent4>
        <a:srgbClr val="1E8C86"/>
      </a:accent4>
      <a:accent5>
        <a:srgbClr val="036B8F"/>
      </a:accent5>
      <a:accent6>
        <a:srgbClr val="8DA114"/>
      </a:accent6>
      <a:hlink>
        <a:srgbClr val="E97139"/>
      </a:hlink>
      <a:folHlink>
        <a:srgbClr val="E97139"/>
      </a:folHlink>
    </a:clrScheme>
    <a:fontScheme name="SPORTUNION">
      <a:majorFont>
        <a:latin typeface="Barlow 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0207_SPORTUNION-Facebook-quadratische-Vorlagen.pptx" id="{EDBF74C2-E7E7-4C1F-AAD6-ADE21329DC72}" vid="{FB409229-F9FA-4CED-A4E7-DD9CD3307DA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A02FBA60AADDD4E88090F3CD61F8318" ma:contentTypeVersion="13" ma:contentTypeDescription="Ein neues Dokument erstellen." ma:contentTypeScope="" ma:versionID="fd6246c40caacdee317d6cfad6693b3e">
  <xsd:schema xmlns:xsd="http://www.w3.org/2001/XMLSchema" xmlns:xs="http://www.w3.org/2001/XMLSchema" xmlns:p="http://schemas.microsoft.com/office/2006/metadata/properties" xmlns:ns3="59faa1eb-819c-4e7b-b8ca-7035b9190010" xmlns:ns4="b9b216f3-c15a-48aa-90b8-3be0810e148b" targetNamespace="http://schemas.microsoft.com/office/2006/metadata/properties" ma:root="true" ma:fieldsID="49a2d92706dd44175496fea9ebea2b4f" ns3:_="" ns4:_="">
    <xsd:import namespace="59faa1eb-819c-4e7b-b8ca-7035b9190010"/>
    <xsd:import namespace="b9b216f3-c15a-48aa-90b8-3be0810e14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aa1eb-819c-4e7b-b8ca-7035b91900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b216f3-c15a-48aa-90b8-3be0810e148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2D5B505-C122-4EB2-9FD9-7C160B7577AB}">
  <ds:schemaRefs>
    <ds:schemaRef ds:uri="59faa1eb-819c-4e7b-b8ca-7035b9190010"/>
    <ds:schemaRef ds:uri="b9b216f3-c15a-48aa-90b8-3be0810e14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E12E092-A358-4ABA-BBA9-A73EB092CC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731F3E-2931-4249-ACBF-BC334CC7A504}">
  <ds:schemaRefs>
    <ds:schemaRef ds:uri="59faa1eb-819c-4e7b-b8ca-7035b9190010"/>
    <ds:schemaRef ds:uri="b9b216f3-c15a-48aa-90b8-3be0810e148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528</Words>
  <Application>Microsoft Office PowerPoint</Application>
  <PresentationFormat>Benutzerdefiniert</PresentationFormat>
  <Paragraphs>41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3" baseType="lpstr">
      <vt:lpstr>Arial</vt:lpstr>
      <vt:lpstr>Barlow Black</vt:lpstr>
      <vt:lpstr>Courier New</vt:lpstr>
      <vt:lpstr>Barlow</vt:lpstr>
      <vt:lpstr>Barlow Bold</vt:lpstr>
      <vt:lpstr>Wingdings</vt:lpstr>
      <vt:lpstr>Barlow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Sascha Krikler</dc:creator>
  <cp:lastModifiedBy>Patrick J. Bauer</cp:lastModifiedBy>
  <cp:revision>1</cp:revision>
  <dcterms:created xsi:type="dcterms:W3CDTF">2020-05-15T09:58:48Z</dcterms:created>
  <dcterms:modified xsi:type="dcterms:W3CDTF">2022-01-14T09:58:43Z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0x0101006A02FBA60AADDD4E88090F3CD61F8318</vt:lpwstr>
  </property>
</Properties>
</file>