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9" r:id="rId2"/>
    <p:sldId id="303" r:id="rId3"/>
    <p:sldId id="285" r:id="rId4"/>
    <p:sldId id="433" r:id="rId5"/>
    <p:sldId id="286" r:id="rId6"/>
    <p:sldId id="288" r:id="rId7"/>
    <p:sldId id="432" r:id="rId8"/>
    <p:sldId id="289" r:id="rId9"/>
    <p:sldId id="304" r:id="rId10"/>
    <p:sldId id="435" r:id="rId11"/>
    <p:sldId id="434" r:id="rId12"/>
    <p:sldId id="306" r:id="rId13"/>
    <p:sldId id="307" r:id="rId14"/>
    <p:sldId id="308" r:id="rId15"/>
    <p:sldId id="309" r:id="rId16"/>
    <p:sldId id="310" r:id="rId17"/>
    <p:sldId id="311" r:id="rId18"/>
    <p:sldId id="436" r:id="rId19"/>
    <p:sldId id="424" r:id="rId20"/>
    <p:sldId id="261" r:id="rId21"/>
  </p:sldIdLst>
  <p:sldSz cx="12192000" cy="6858000"/>
  <p:notesSz cx="10234613" cy="7104063"/>
  <p:embeddedFontLst>
    <p:embeddedFont>
      <p:font typeface="Barlow" panose="00000500000000000000" pitchFamily="2" charset="0"/>
      <p:regular r:id="rId24"/>
      <p:bold r:id="rId25"/>
      <p:italic r:id="rId26"/>
      <p:boldItalic r:id="rId27"/>
    </p:embeddedFont>
    <p:embeddedFont>
      <p:font typeface="Barlow Bold" panose="00000800000000000000" charset="0"/>
      <p:bold r:id="rId28"/>
    </p:embeddedFont>
    <p:embeddedFont>
      <p:font typeface="Barlow Light" panose="00000400000000000000" pitchFamily="2" charset="0"/>
      <p:regular r:id="rId29"/>
      <p:italic r:id="rId30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Helle Formatvorlage 3 - Akz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770" autoAdjust="0"/>
    <p:restoredTop sz="94674" autoAdjust="0"/>
  </p:normalViewPr>
  <p:slideViewPr>
    <p:cSldViewPr snapToGrid="0">
      <p:cViewPr varScale="1">
        <p:scale>
          <a:sx n="82" d="100"/>
          <a:sy n="82" d="100"/>
        </p:scale>
        <p:origin x="9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5" d="100"/>
          <a:sy n="95" d="100"/>
        </p:scale>
        <p:origin x="4042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01E1C536-364F-4A5B-939F-A350E50BB02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4999" cy="356437"/>
          </a:xfrm>
          <a:prstGeom prst="rect">
            <a:avLst/>
          </a:prstGeom>
        </p:spPr>
        <p:txBody>
          <a:bodyPr vert="horz" lIns="94796" tIns="47398" rIns="94796" bIns="47398" rtlCol="0"/>
          <a:lstStyle>
            <a:lvl1pPr algn="l">
              <a:defRPr sz="1200"/>
            </a:lvl1pPr>
          </a:lstStyle>
          <a:p>
            <a:r>
              <a:rPr lang="de-AT">
                <a:latin typeface="Barlow Light" panose="00000400000000000000" pitchFamily="2" charset="0"/>
              </a:rPr>
              <a:t>SPORTUNION</a:t>
            </a:r>
            <a:endParaRPr lang="de-AT" dirty="0">
              <a:latin typeface="Barlow Light" panose="00000400000000000000" pitchFamily="2" charset="0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893FEDC-5062-4B7F-B1DC-6BDDB6F7881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797246" y="1"/>
            <a:ext cx="4434999" cy="356437"/>
          </a:xfrm>
          <a:prstGeom prst="rect">
            <a:avLst/>
          </a:prstGeom>
        </p:spPr>
        <p:txBody>
          <a:bodyPr vert="horz" lIns="94796" tIns="47398" rIns="94796" bIns="47398" rtlCol="0"/>
          <a:lstStyle>
            <a:lvl1pPr algn="r">
              <a:defRPr sz="1200"/>
            </a:lvl1pPr>
          </a:lstStyle>
          <a:p>
            <a:fld id="{2E7AD08F-EE6B-49D8-86FF-3F47CD6CA4E8}" type="datetimeFigureOut">
              <a:rPr lang="de-AT" smtClean="0">
                <a:latin typeface="Barlow Light" panose="00000400000000000000" pitchFamily="2" charset="0"/>
              </a:rPr>
              <a:t>25.06.2026</a:t>
            </a:fld>
            <a:endParaRPr lang="de-AT" dirty="0">
              <a:latin typeface="Barlow Light" panose="00000400000000000000" pitchFamily="2" charset="0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5C8AC4E-C38C-4B17-A048-F466D1A81ED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747628"/>
            <a:ext cx="4434999" cy="356436"/>
          </a:xfrm>
          <a:prstGeom prst="rect">
            <a:avLst/>
          </a:prstGeom>
        </p:spPr>
        <p:txBody>
          <a:bodyPr vert="horz" lIns="94796" tIns="47398" rIns="94796" bIns="47398" rtlCol="0" anchor="b"/>
          <a:lstStyle>
            <a:lvl1pPr algn="l">
              <a:defRPr sz="1200"/>
            </a:lvl1pPr>
          </a:lstStyle>
          <a:p>
            <a:endParaRPr lang="de-AT" dirty="0">
              <a:latin typeface="Barlow Light" panose="00000400000000000000" pitchFamily="2" charset="0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CDACA56-0238-4C2F-BF88-56518AE62E6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797246" y="6747628"/>
            <a:ext cx="4434999" cy="356436"/>
          </a:xfrm>
          <a:prstGeom prst="rect">
            <a:avLst/>
          </a:prstGeom>
        </p:spPr>
        <p:txBody>
          <a:bodyPr vert="horz" lIns="94796" tIns="47398" rIns="94796" bIns="47398" rtlCol="0" anchor="b"/>
          <a:lstStyle>
            <a:lvl1pPr algn="r">
              <a:defRPr sz="1200"/>
            </a:lvl1pPr>
          </a:lstStyle>
          <a:p>
            <a:fld id="{16B61C80-D13B-4BF9-A8AE-1CEE72DA08FA}" type="slidenum">
              <a:rPr lang="de-AT" smtClean="0">
                <a:latin typeface="Barlow Light" panose="00000400000000000000" pitchFamily="2" charset="0"/>
              </a:rPr>
              <a:t>‹Nr.›</a:t>
            </a:fld>
            <a:endParaRPr lang="de-AT" dirty="0">
              <a:latin typeface="Barlow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5884623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4999" cy="356437"/>
          </a:xfrm>
          <a:prstGeom prst="rect">
            <a:avLst/>
          </a:prstGeom>
        </p:spPr>
        <p:txBody>
          <a:bodyPr vert="horz" lIns="94796" tIns="47398" rIns="94796" bIns="47398" rtlCol="0"/>
          <a:lstStyle>
            <a:lvl1pPr algn="l">
              <a:defRPr sz="1200">
                <a:latin typeface="Barlow Light" panose="00000400000000000000" pitchFamily="2" charset="0"/>
              </a:defRPr>
            </a:lvl1pPr>
          </a:lstStyle>
          <a:p>
            <a:r>
              <a:rPr lang="de-AT"/>
              <a:t>SPORTUNION</a:t>
            </a:r>
            <a:endParaRPr lang="de-AT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797246" y="1"/>
            <a:ext cx="4434999" cy="356437"/>
          </a:xfrm>
          <a:prstGeom prst="rect">
            <a:avLst/>
          </a:prstGeom>
        </p:spPr>
        <p:txBody>
          <a:bodyPr vert="horz" lIns="94796" tIns="47398" rIns="94796" bIns="47398" rtlCol="0"/>
          <a:lstStyle>
            <a:lvl1pPr algn="r">
              <a:defRPr sz="1200">
                <a:latin typeface="Barlow Light" panose="00000400000000000000" pitchFamily="2" charset="0"/>
              </a:defRPr>
            </a:lvl1pPr>
          </a:lstStyle>
          <a:p>
            <a:fld id="{567D200F-96B1-44CD-84A4-954376DE6335}" type="datetimeFigureOut">
              <a:rPr lang="de-AT" smtClean="0"/>
              <a:pPr/>
              <a:t>25.06.2026</a:t>
            </a:fld>
            <a:endParaRPr lang="de-AT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987675" y="887413"/>
            <a:ext cx="4259263" cy="239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96" tIns="47398" rIns="94796" bIns="47398" rtlCol="0" anchor="ctr"/>
          <a:lstStyle/>
          <a:p>
            <a:endParaRPr lang="de-AT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1023462" y="3418831"/>
            <a:ext cx="8187690" cy="2797225"/>
          </a:xfrm>
          <a:prstGeom prst="rect">
            <a:avLst/>
          </a:prstGeom>
        </p:spPr>
        <p:txBody>
          <a:bodyPr vert="horz" lIns="94796" tIns="47398" rIns="94796" bIns="47398" rtlCol="0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6747628"/>
            <a:ext cx="4434999" cy="356436"/>
          </a:xfrm>
          <a:prstGeom prst="rect">
            <a:avLst/>
          </a:prstGeom>
        </p:spPr>
        <p:txBody>
          <a:bodyPr vert="horz" lIns="94796" tIns="47398" rIns="94796" bIns="47398" rtlCol="0" anchor="b"/>
          <a:lstStyle>
            <a:lvl1pPr algn="l">
              <a:defRPr sz="1200">
                <a:latin typeface="Barlow Light" panose="00000400000000000000" pitchFamily="2" charset="0"/>
              </a:defRPr>
            </a:lvl1pPr>
          </a:lstStyle>
          <a:p>
            <a:endParaRPr lang="de-AT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797246" y="6747628"/>
            <a:ext cx="4434999" cy="356436"/>
          </a:xfrm>
          <a:prstGeom prst="rect">
            <a:avLst/>
          </a:prstGeom>
        </p:spPr>
        <p:txBody>
          <a:bodyPr vert="horz" lIns="94796" tIns="47398" rIns="94796" bIns="47398" rtlCol="0" anchor="b"/>
          <a:lstStyle>
            <a:lvl1pPr algn="r">
              <a:defRPr sz="1200">
                <a:latin typeface="Barlow Light" panose="00000400000000000000" pitchFamily="2" charset="0"/>
              </a:defRPr>
            </a:lvl1pPr>
          </a:lstStyle>
          <a:p>
            <a:fld id="{BB4CDAC4-ABA8-4F5D-81A7-700533A2ABB2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93785098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Barlow Light" panose="00000400000000000000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Barlow Light" panose="00000400000000000000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Barlow Light" panose="00000400000000000000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Barlow Light" panose="00000400000000000000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Barlow Light" panose="00000400000000000000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rafik 38">
            <a:extLst>
              <a:ext uri="{FF2B5EF4-FFF2-40B4-BE49-F238E27FC236}">
                <a16:creationId xmlns:a16="http://schemas.microsoft.com/office/drawing/2014/main" id="{39B3B1B3-374C-406A-9871-AE4B7374CB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0"/>
            <a:ext cx="12192000" cy="6857440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FAC40DC9-0740-4A35-92A2-9CAB5C60E8A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440"/>
          </a:xfrm>
          <a:prstGeom prst="rect">
            <a:avLst/>
          </a:prstGeom>
        </p:spPr>
      </p:pic>
      <p:sp>
        <p:nvSpPr>
          <p:cNvPr id="3" name="Untertitel 2">
            <a:extLst>
              <a:ext uri="{FF2B5EF4-FFF2-40B4-BE49-F238E27FC236}">
                <a16:creationId xmlns:a16="http://schemas.microsoft.com/office/drawing/2014/main" id="{AD50A67D-5D5D-4888-A378-FC2C64DAD37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240" y="5602147"/>
            <a:ext cx="11175520" cy="753923"/>
          </a:xfrm>
        </p:spPr>
        <p:txBody>
          <a:bodyPr anchor="ctr"/>
          <a:lstStyle>
            <a:lvl1pPr marL="0" indent="0" algn="ctr">
              <a:buNone/>
              <a:defRPr sz="2400" b="1" i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Untertitel optional einfügen</a:t>
            </a:r>
            <a:endParaRPr lang="de-AT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1DE1E2F-A89D-4C05-90C3-70BC67EAC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fld id="{1C408B46-4B12-4A7A-ABF7-520F4F474F68}" type="slidenum">
              <a:rPr lang="de-AT" smtClean="0"/>
              <a:pPr/>
              <a:t>‹Nr.›</a:t>
            </a:fld>
            <a:endParaRPr lang="de-AT" dirty="0"/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27CA2EE2-9A48-4969-96C0-7AD0D2825EA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36525"/>
            <a:ext cx="2743200" cy="1012187"/>
          </a:xfrm>
          <a:prstGeom prst="rect">
            <a:avLst/>
          </a:prstGeom>
        </p:spPr>
      </p:pic>
      <p:sp>
        <p:nvSpPr>
          <p:cNvPr id="26" name="Titel 25">
            <a:extLst>
              <a:ext uri="{FF2B5EF4-FFF2-40B4-BE49-F238E27FC236}">
                <a16:creationId xmlns:a16="http://schemas.microsoft.com/office/drawing/2014/main" id="{67BFC2D6-9813-4123-A8C5-730D14F097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852186" y="2737892"/>
            <a:ext cx="8402256" cy="998412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 algn="r">
              <a:lnSpc>
                <a:spcPct val="100000"/>
              </a:lnSpc>
              <a:defRPr sz="4500" cap="all" baseline="0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de-DE" dirty="0"/>
              <a:t> Power Point</a:t>
            </a:r>
            <a:endParaRPr lang="de-AT" dirty="0"/>
          </a:p>
        </p:txBody>
      </p:sp>
      <p:sp>
        <p:nvSpPr>
          <p:cNvPr id="30" name="Textplatzhalter 29">
            <a:extLst>
              <a:ext uri="{FF2B5EF4-FFF2-40B4-BE49-F238E27FC236}">
                <a16:creationId xmlns:a16="http://schemas.microsoft.com/office/drawing/2014/main" id="{D99E191F-0784-4493-934B-B8CB7135B9A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72200" y="3842901"/>
            <a:ext cx="6914909" cy="99944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4500" b="1" cap="all" baseline="0">
                <a:solidFill>
                  <a:schemeClr val="accent2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de-DE" dirty="0"/>
              <a:t>Folienmaster</a:t>
            </a:r>
            <a:endParaRPr lang="de-AT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89865C5-E703-4368-B3AE-6AD43A655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1884" y="6356350"/>
            <a:ext cx="3512916" cy="371826"/>
          </a:xfrm>
        </p:spPr>
        <p:txBody>
          <a:bodyPr/>
          <a:lstStyle>
            <a:lvl1pPr>
              <a:defRPr/>
            </a:lvl1pPr>
          </a:lstStyle>
          <a:p>
            <a:pPr algn="l"/>
            <a:r>
              <a:rPr lang="de-AT" dirty="0"/>
              <a:t>www.sportunion.at/bgld</a:t>
            </a:r>
          </a:p>
        </p:txBody>
      </p:sp>
      <p:pic>
        <p:nvPicPr>
          <p:cNvPr id="44" name="Grafik 43">
            <a:extLst>
              <a:ext uri="{FF2B5EF4-FFF2-40B4-BE49-F238E27FC236}">
                <a16:creationId xmlns:a16="http://schemas.microsoft.com/office/drawing/2014/main" id="{C2D5ABD5-0D4A-4411-A36D-5C13585A12F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9556" y="6356350"/>
            <a:ext cx="2168324" cy="400254"/>
          </a:xfrm>
          <a:prstGeom prst="rect">
            <a:avLst/>
          </a:prstGeom>
        </p:spPr>
      </p:pic>
      <p:sp>
        <p:nvSpPr>
          <p:cNvPr id="13" name="Rechteck: obere Ecken abgerundet 12">
            <a:extLst>
              <a:ext uri="{FF2B5EF4-FFF2-40B4-BE49-F238E27FC236}">
                <a16:creationId xmlns:a16="http://schemas.microsoft.com/office/drawing/2014/main" id="{5E36641B-9A9E-4158-8E4F-71C72DA6EBFE}"/>
              </a:ext>
            </a:extLst>
          </p:cNvPr>
          <p:cNvSpPr/>
          <p:nvPr userDrawn="1"/>
        </p:nvSpPr>
        <p:spPr>
          <a:xfrm rot="5400000">
            <a:off x="188595" y="6278883"/>
            <a:ext cx="154306" cy="531495"/>
          </a:xfrm>
          <a:prstGeom prst="round2SameRect">
            <a:avLst>
              <a:gd name="adj1" fmla="val 48795"/>
              <a:gd name="adj2" fmla="val 0"/>
            </a:avLst>
          </a:prstGeom>
          <a:gradFill flip="none" rotWithShape="0">
            <a:gsLst>
              <a:gs pos="100000">
                <a:schemeClr val="accent1">
                  <a:lumMod val="100000"/>
                  <a:lumOff val="0"/>
                </a:schemeClr>
              </a:gs>
              <a:gs pos="0">
                <a:schemeClr val="accent2">
                  <a:lumMod val="100000"/>
                  <a:lumOff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9888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223468-75EA-46D9-8272-08765FFA8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64B2A6A-3D43-4030-A1ED-077B31D4B3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9748"/>
            <a:ext cx="10515600" cy="454721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6F1B449-7B65-4811-80F9-C5C30492A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AT" dirty="0"/>
              <a:t>www.sportunion.at/bgld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C89AD21-6C56-4BB8-8929-F633B1BA5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08B46-4B12-4A7A-ABF7-520F4F474F6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39937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merierte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223468-75EA-46D9-8272-08765FFA8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64B2A6A-3D43-4030-A1ED-077B31D4B3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54629"/>
            <a:ext cx="10515600" cy="4522334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  <a:lvl2pPr marL="914400" indent="-457200">
              <a:buClrTx/>
              <a:buFont typeface="+mj-lt"/>
              <a:buAutoNum type="alphaLcPeriod"/>
              <a:defRPr/>
            </a:lvl2pPr>
            <a:lvl3pPr marL="1428750" indent="-514350">
              <a:buFont typeface="+mj-lt"/>
              <a:buAutoNum type="romanLcPeriod"/>
              <a:defRPr/>
            </a:lvl3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6F1B449-7B65-4811-80F9-C5C30492A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AT" dirty="0"/>
              <a:t>www.sportunion.at/bgld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C89AD21-6C56-4BB8-8929-F633B1BA5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08B46-4B12-4A7A-ABF7-520F4F474F6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89091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rafik 38">
            <a:extLst>
              <a:ext uri="{FF2B5EF4-FFF2-40B4-BE49-F238E27FC236}">
                <a16:creationId xmlns:a16="http://schemas.microsoft.com/office/drawing/2014/main" id="{39B3B1B3-374C-406A-9871-AE4B7374CB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0"/>
            <a:ext cx="12192000" cy="6857440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176049FD-AC0B-470A-A409-1AE283220EC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440"/>
          </a:xfrm>
          <a:prstGeom prst="rect">
            <a:avLst/>
          </a:prstGeom>
        </p:spPr>
      </p:pic>
      <p:sp>
        <p:nvSpPr>
          <p:cNvPr id="3" name="Untertitel 2">
            <a:extLst>
              <a:ext uri="{FF2B5EF4-FFF2-40B4-BE49-F238E27FC236}">
                <a16:creationId xmlns:a16="http://schemas.microsoft.com/office/drawing/2014/main" id="{AD50A67D-5D5D-4888-A378-FC2C64DAD37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240" y="5770880"/>
            <a:ext cx="11175520" cy="585190"/>
          </a:xfrm>
        </p:spPr>
        <p:txBody>
          <a:bodyPr anchor="ctr"/>
          <a:lstStyle>
            <a:lvl1pPr marL="0" indent="0" algn="ctr">
              <a:buNone/>
              <a:defRPr sz="2400" b="1" i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Untertitel optional einfügen</a:t>
            </a:r>
            <a:endParaRPr lang="de-AT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1DE1E2F-A89D-4C05-90C3-70BC67EAC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fld id="{1C408B46-4B12-4A7A-ABF7-520F4F474F68}" type="slidenum">
              <a:rPr lang="de-AT" smtClean="0"/>
              <a:pPr/>
              <a:t>‹Nr.›</a:t>
            </a:fld>
            <a:endParaRPr lang="de-AT" dirty="0"/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27CA2EE2-9A48-4969-96C0-7AD0D2825EA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36525"/>
            <a:ext cx="2743200" cy="1012187"/>
          </a:xfrm>
          <a:prstGeom prst="rect">
            <a:avLst/>
          </a:prstGeom>
        </p:spPr>
      </p:pic>
      <p:sp>
        <p:nvSpPr>
          <p:cNvPr id="26" name="Titel 25">
            <a:extLst>
              <a:ext uri="{FF2B5EF4-FFF2-40B4-BE49-F238E27FC236}">
                <a16:creationId xmlns:a16="http://schemas.microsoft.com/office/drawing/2014/main" id="{67BFC2D6-9813-4123-A8C5-730D14F097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852186" y="2737892"/>
            <a:ext cx="8402256" cy="998412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 algn="r">
              <a:lnSpc>
                <a:spcPct val="100000"/>
              </a:lnSpc>
              <a:defRPr sz="4500" cap="all" baseline="0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de-DE" dirty="0"/>
              <a:t> </a:t>
            </a:r>
            <a:r>
              <a:rPr lang="de-DE" dirty="0" err="1"/>
              <a:t>TiTel</a:t>
            </a:r>
            <a:r>
              <a:rPr lang="de-DE" dirty="0"/>
              <a:t>-master 2</a:t>
            </a:r>
            <a:endParaRPr lang="de-AT" dirty="0"/>
          </a:p>
        </p:txBody>
      </p:sp>
      <p:sp>
        <p:nvSpPr>
          <p:cNvPr id="30" name="Textplatzhalter 29">
            <a:extLst>
              <a:ext uri="{FF2B5EF4-FFF2-40B4-BE49-F238E27FC236}">
                <a16:creationId xmlns:a16="http://schemas.microsoft.com/office/drawing/2014/main" id="{D99E191F-0784-4493-934B-B8CB7135B9A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72200" y="3842901"/>
            <a:ext cx="6914909" cy="99944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4500" b="1" cap="all" baseline="0">
                <a:solidFill>
                  <a:schemeClr val="accent2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de-DE" dirty="0"/>
              <a:t>Für </a:t>
            </a:r>
            <a:r>
              <a:rPr lang="de-DE" dirty="0" err="1"/>
              <a:t>FotOFüllung</a:t>
            </a:r>
            <a:endParaRPr lang="de-AT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89865C5-E703-4368-B3AE-6AD43A655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1884" y="6356350"/>
            <a:ext cx="3512916" cy="371826"/>
          </a:xfrm>
        </p:spPr>
        <p:txBody>
          <a:bodyPr/>
          <a:lstStyle>
            <a:lvl1pPr>
              <a:defRPr/>
            </a:lvl1pPr>
          </a:lstStyle>
          <a:p>
            <a:pPr algn="l"/>
            <a:r>
              <a:rPr lang="de-AT" dirty="0"/>
              <a:t>www.sportunion.at/bgld</a:t>
            </a:r>
          </a:p>
        </p:txBody>
      </p:sp>
      <p:pic>
        <p:nvPicPr>
          <p:cNvPr id="44" name="Grafik 43">
            <a:extLst>
              <a:ext uri="{FF2B5EF4-FFF2-40B4-BE49-F238E27FC236}">
                <a16:creationId xmlns:a16="http://schemas.microsoft.com/office/drawing/2014/main" id="{C2D5ABD5-0D4A-4411-A36D-5C13585A12F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9556" y="6356350"/>
            <a:ext cx="2168324" cy="400254"/>
          </a:xfrm>
          <a:prstGeom prst="rect">
            <a:avLst/>
          </a:prstGeom>
        </p:spPr>
      </p:pic>
      <p:sp>
        <p:nvSpPr>
          <p:cNvPr id="13" name="Rechteck: obere Ecken abgerundet 12">
            <a:extLst>
              <a:ext uri="{FF2B5EF4-FFF2-40B4-BE49-F238E27FC236}">
                <a16:creationId xmlns:a16="http://schemas.microsoft.com/office/drawing/2014/main" id="{F40C66F1-B2ED-4AED-BB59-A08145843602}"/>
              </a:ext>
            </a:extLst>
          </p:cNvPr>
          <p:cNvSpPr/>
          <p:nvPr userDrawn="1"/>
        </p:nvSpPr>
        <p:spPr>
          <a:xfrm rot="5400000">
            <a:off x="188595" y="6278883"/>
            <a:ext cx="154306" cy="531495"/>
          </a:xfrm>
          <a:prstGeom prst="round2SameRect">
            <a:avLst>
              <a:gd name="adj1" fmla="val 48795"/>
              <a:gd name="adj2" fmla="val 0"/>
            </a:avLst>
          </a:prstGeom>
          <a:gradFill flip="none" rotWithShape="0">
            <a:gsLst>
              <a:gs pos="100000">
                <a:schemeClr val="accent1">
                  <a:lumMod val="100000"/>
                  <a:lumOff val="0"/>
                </a:schemeClr>
              </a:gs>
              <a:gs pos="0">
                <a:schemeClr val="accent2">
                  <a:lumMod val="100000"/>
                  <a:lumOff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9295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wischentit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EB137C98-5392-443C-A783-FD6332DD71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0" y="560"/>
            <a:ext cx="12192000" cy="685744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D925BDDC-E280-4480-8AF2-02E9D5C687D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0"/>
            <a:ext cx="12192000" cy="685744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602E07F-8105-408F-90A5-84BBAEB510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630316"/>
            <a:ext cx="10515600" cy="202410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dirty="0"/>
              <a:t>Zwischenüberschrift</a:t>
            </a:r>
            <a:endParaRPr lang="de-AT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8A26609-B388-4BEF-BBFD-0E6DDE8C7A2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2654425"/>
            <a:ext cx="10515600" cy="1549152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tx2">
                    <a:lumMod val="1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Untertitel Optional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96B9BFC-EF39-4C84-B875-DD3CE76FD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AT" dirty="0"/>
              <a:t>www.sportunion.at/bgld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1A41998F-5C3C-4FDF-8A0C-A35EB118823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9140" y="88780"/>
            <a:ext cx="1754080" cy="647221"/>
          </a:xfrm>
          <a:prstGeom prst="rect">
            <a:avLst/>
          </a:prstGeom>
        </p:spPr>
      </p:pic>
      <p:sp>
        <p:nvSpPr>
          <p:cNvPr id="12" name="AutoShape 15">
            <a:extLst>
              <a:ext uri="{FF2B5EF4-FFF2-40B4-BE49-F238E27FC236}">
                <a16:creationId xmlns:a16="http://schemas.microsoft.com/office/drawing/2014/main" id="{7D591D34-330C-47EF-8C2B-3C5698CD76A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328854" y="6400799"/>
            <a:ext cx="863146" cy="276225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3475 w 19956"/>
              <a:gd name="connsiteY0" fmla="*/ 0 h 21600"/>
              <a:gd name="connsiteX1" fmla="*/ 18125 w 19956"/>
              <a:gd name="connsiteY1" fmla="*/ 0 h 21600"/>
              <a:gd name="connsiteX2" fmla="*/ 18125 w 19956"/>
              <a:gd name="connsiteY2" fmla="*/ 21600 h 21600"/>
              <a:gd name="connsiteX3" fmla="*/ 3475 w 19956"/>
              <a:gd name="connsiteY3" fmla="*/ 21600 h 21600"/>
              <a:gd name="connsiteX4" fmla="*/ 0 w 19956"/>
              <a:gd name="connsiteY4" fmla="*/ 10800 h 21600"/>
              <a:gd name="connsiteX5" fmla="*/ 3475 w 19956"/>
              <a:gd name="connsiteY5" fmla="*/ 0 h 21600"/>
              <a:gd name="connsiteX0" fmla="*/ 3475 w 19956"/>
              <a:gd name="connsiteY0" fmla="*/ 0 h 21600"/>
              <a:gd name="connsiteX1" fmla="*/ 18125 w 19956"/>
              <a:gd name="connsiteY1" fmla="*/ 0 h 21600"/>
              <a:gd name="connsiteX2" fmla="*/ 18125 w 19956"/>
              <a:gd name="connsiteY2" fmla="*/ 21600 h 21600"/>
              <a:gd name="connsiteX3" fmla="*/ 3475 w 19956"/>
              <a:gd name="connsiteY3" fmla="*/ 21600 h 21600"/>
              <a:gd name="connsiteX4" fmla="*/ 0 w 19956"/>
              <a:gd name="connsiteY4" fmla="*/ 10800 h 21600"/>
              <a:gd name="connsiteX5" fmla="*/ 3475 w 19956"/>
              <a:gd name="connsiteY5" fmla="*/ 0 h 21600"/>
              <a:gd name="connsiteX0" fmla="*/ 3475 w 19171"/>
              <a:gd name="connsiteY0" fmla="*/ 0 h 21600"/>
              <a:gd name="connsiteX1" fmla="*/ 18125 w 19171"/>
              <a:gd name="connsiteY1" fmla="*/ 0 h 21600"/>
              <a:gd name="connsiteX2" fmla="*/ 18125 w 19171"/>
              <a:gd name="connsiteY2" fmla="*/ 21600 h 21600"/>
              <a:gd name="connsiteX3" fmla="*/ 3475 w 19171"/>
              <a:gd name="connsiteY3" fmla="*/ 21600 h 21600"/>
              <a:gd name="connsiteX4" fmla="*/ 0 w 19171"/>
              <a:gd name="connsiteY4" fmla="*/ 10800 h 21600"/>
              <a:gd name="connsiteX5" fmla="*/ 3475 w 19171"/>
              <a:gd name="connsiteY5" fmla="*/ 0 h 21600"/>
              <a:gd name="connsiteX0" fmla="*/ 3475 w 18125"/>
              <a:gd name="connsiteY0" fmla="*/ 0 h 21600"/>
              <a:gd name="connsiteX1" fmla="*/ 18125 w 18125"/>
              <a:gd name="connsiteY1" fmla="*/ 0 h 21600"/>
              <a:gd name="connsiteX2" fmla="*/ 18125 w 18125"/>
              <a:gd name="connsiteY2" fmla="*/ 21600 h 21600"/>
              <a:gd name="connsiteX3" fmla="*/ 3475 w 18125"/>
              <a:gd name="connsiteY3" fmla="*/ 21600 h 21600"/>
              <a:gd name="connsiteX4" fmla="*/ 0 w 18125"/>
              <a:gd name="connsiteY4" fmla="*/ 10800 h 21600"/>
              <a:gd name="connsiteX5" fmla="*/ 3475 w 18125"/>
              <a:gd name="connsiteY5" fmla="*/ 0 h 21600"/>
              <a:gd name="connsiteX0" fmla="*/ 3475 w 18135"/>
              <a:gd name="connsiteY0" fmla="*/ 0 h 21600"/>
              <a:gd name="connsiteX1" fmla="*/ 18125 w 18135"/>
              <a:gd name="connsiteY1" fmla="*/ 0 h 21600"/>
              <a:gd name="connsiteX2" fmla="*/ 18125 w 18135"/>
              <a:gd name="connsiteY2" fmla="*/ 21600 h 21600"/>
              <a:gd name="connsiteX3" fmla="*/ 3475 w 18135"/>
              <a:gd name="connsiteY3" fmla="*/ 21600 h 21600"/>
              <a:gd name="connsiteX4" fmla="*/ 0 w 18135"/>
              <a:gd name="connsiteY4" fmla="*/ 10800 h 21600"/>
              <a:gd name="connsiteX5" fmla="*/ 3475 w 18135"/>
              <a:gd name="connsiteY5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135" h="21600">
                <a:moveTo>
                  <a:pt x="3475" y="0"/>
                </a:moveTo>
                <a:lnTo>
                  <a:pt x="18125" y="0"/>
                </a:lnTo>
                <a:cubicBezTo>
                  <a:pt x="18093" y="13351"/>
                  <a:pt x="18160" y="12041"/>
                  <a:pt x="18125" y="21600"/>
                </a:cubicBezTo>
                <a:lnTo>
                  <a:pt x="3475" y="21600"/>
                </a:lnTo>
                <a:cubicBezTo>
                  <a:pt x="1556" y="21600"/>
                  <a:pt x="0" y="16765"/>
                  <a:pt x="0" y="10800"/>
                </a:cubicBezTo>
                <a:cubicBezTo>
                  <a:pt x="0" y="4835"/>
                  <a:pt x="1556" y="0"/>
                  <a:pt x="3475" y="0"/>
                </a:cubicBezTo>
                <a:close/>
              </a:path>
            </a:pathLst>
          </a:custGeom>
          <a:gradFill rotWithShape="1">
            <a:gsLst>
              <a:gs pos="0">
                <a:schemeClr val="accent1">
                  <a:lumMod val="100000"/>
                  <a:lumOff val="0"/>
                </a:schemeClr>
              </a:gs>
              <a:gs pos="100000">
                <a:schemeClr val="accent2">
                  <a:lumMod val="100000"/>
                  <a:lumOff val="0"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90000" rIns="0" bIns="0" anchor="ctr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de-AT" sz="1050" dirty="0">
                <a:effectLst/>
                <a:latin typeface="Barlow Light" panose="00000400000000000000" pitchFamily="2" charset="0"/>
                <a:ea typeface="Barlow" panose="00000500000000000000" pitchFamily="2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A622AEEB-E834-434E-B5AF-E3856A6B65B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5805" y="6356350"/>
            <a:ext cx="2168324" cy="400254"/>
          </a:xfrm>
          <a:prstGeom prst="rect">
            <a:avLst/>
          </a:prstGeom>
        </p:spPr>
      </p:pic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382CA4E-2EBA-4B15-AF19-DEA0A7FC7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08B46-4B12-4A7A-ABF7-520F4F474F68}" type="slidenum">
              <a:rPr lang="de-AT" smtClean="0"/>
              <a:t>‹Nr.›</a:t>
            </a:fld>
            <a:endParaRPr lang="de-AT"/>
          </a:p>
        </p:txBody>
      </p:sp>
      <p:sp>
        <p:nvSpPr>
          <p:cNvPr id="14" name="Rechteck: obere Ecken abgerundet 13">
            <a:extLst>
              <a:ext uri="{FF2B5EF4-FFF2-40B4-BE49-F238E27FC236}">
                <a16:creationId xmlns:a16="http://schemas.microsoft.com/office/drawing/2014/main" id="{E2923CA2-C29C-4563-9C10-7B8B89FA37C9}"/>
              </a:ext>
            </a:extLst>
          </p:cNvPr>
          <p:cNvSpPr/>
          <p:nvPr userDrawn="1"/>
        </p:nvSpPr>
        <p:spPr>
          <a:xfrm rot="5400000">
            <a:off x="188595" y="6278883"/>
            <a:ext cx="154306" cy="531495"/>
          </a:xfrm>
          <a:prstGeom prst="round2SameRect">
            <a:avLst>
              <a:gd name="adj1" fmla="val 48795"/>
              <a:gd name="adj2" fmla="val 0"/>
            </a:avLst>
          </a:prstGeom>
          <a:gradFill flip="none" rotWithShape="0">
            <a:gsLst>
              <a:gs pos="100000">
                <a:schemeClr val="accent1">
                  <a:lumMod val="100000"/>
                  <a:lumOff val="0"/>
                </a:schemeClr>
              </a:gs>
              <a:gs pos="0">
                <a:schemeClr val="accent2">
                  <a:lumMod val="100000"/>
                  <a:lumOff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79467818"/>
      </p:ext>
    </p:extLst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tite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fik 17">
            <a:extLst>
              <a:ext uri="{FF2B5EF4-FFF2-40B4-BE49-F238E27FC236}">
                <a16:creationId xmlns:a16="http://schemas.microsoft.com/office/drawing/2014/main" id="{E62B55A8-01C9-4690-9545-D9CE64C6EB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0"/>
            <a:ext cx="12192000" cy="685744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D925BDDC-E280-4480-8AF2-02E9D5C687D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0"/>
            <a:ext cx="12192000" cy="6857440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96B9BFC-EF39-4C84-B875-DD3CE76FD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AT" dirty="0"/>
              <a:t>www.sportunion.at/bgld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1A41998F-5C3C-4FDF-8A0C-A35EB118823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9140" y="88780"/>
            <a:ext cx="1754080" cy="647221"/>
          </a:xfrm>
          <a:prstGeom prst="rect">
            <a:avLst/>
          </a:prstGeom>
        </p:spPr>
      </p:pic>
      <p:sp>
        <p:nvSpPr>
          <p:cNvPr id="12" name="AutoShape 15">
            <a:extLst>
              <a:ext uri="{FF2B5EF4-FFF2-40B4-BE49-F238E27FC236}">
                <a16:creationId xmlns:a16="http://schemas.microsoft.com/office/drawing/2014/main" id="{7D591D34-330C-47EF-8C2B-3C5698CD76A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328854" y="6400799"/>
            <a:ext cx="863146" cy="276225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3475 w 19956"/>
              <a:gd name="connsiteY0" fmla="*/ 0 h 21600"/>
              <a:gd name="connsiteX1" fmla="*/ 18125 w 19956"/>
              <a:gd name="connsiteY1" fmla="*/ 0 h 21600"/>
              <a:gd name="connsiteX2" fmla="*/ 18125 w 19956"/>
              <a:gd name="connsiteY2" fmla="*/ 21600 h 21600"/>
              <a:gd name="connsiteX3" fmla="*/ 3475 w 19956"/>
              <a:gd name="connsiteY3" fmla="*/ 21600 h 21600"/>
              <a:gd name="connsiteX4" fmla="*/ 0 w 19956"/>
              <a:gd name="connsiteY4" fmla="*/ 10800 h 21600"/>
              <a:gd name="connsiteX5" fmla="*/ 3475 w 19956"/>
              <a:gd name="connsiteY5" fmla="*/ 0 h 21600"/>
              <a:gd name="connsiteX0" fmla="*/ 3475 w 19956"/>
              <a:gd name="connsiteY0" fmla="*/ 0 h 21600"/>
              <a:gd name="connsiteX1" fmla="*/ 18125 w 19956"/>
              <a:gd name="connsiteY1" fmla="*/ 0 h 21600"/>
              <a:gd name="connsiteX2" fmla="*/ 18125 w 19956"/>
              <a:gd name="connsiteY2" fmla="*/ 21600 h 21600"/>
              <a:gd name="connsiteX3" fmla="*/ 3475 w 19956"/>
              <a:gd name="connsiteY3" fmla="*/ 21600 h 21600"/>
              <a:gd name="connsiteX4" fmla="*/ 0 w 19956"/>
              <a:gd name="connsiteY4" fmla="*/ 10800 h 21600"/>
              <a:gd name="connsiteX5" fmla="*/ 3475 w 19956"/>
              <a:gd name="connsiteY5" fmla="*/ 0 h 21600"/>
              <a:gd name="connsiteX0" fmla="*/ 3475 w 19171"/>
              <a:gd name="connsiteY0" fmla="*/ 0 h 21600"/>
              <a:gd name="connsiteX1" fmla="*/ 18125 w 19171"/>
              <a:gd name="connsiteY1" fmla="*/ 0 h 21600"/>
              <a:gd name="connsiteX2" fmla="*/ 18125 w 19171"/>
              <a:gd name="connsiteY2" fmla="*/ 21600 h 21600"/>
              <a:gd name="connsiteX3" fmla="*/ 3475 w 19171"/>
              <a:gd name="connsiteY3" fmla="*/ 21600 h 21600"/>
              <a:gd name="connsiteX4" fmla="*/ 0 w 19171"/>
              <a:gd name="connsiteY4" fmla="*/ 10800 h 21600"/>
              <a:gd name="connsiteX5" fmla="*/ 3475 w 19171"/>
              <a:gd name="connsiteY5" fmla="*/ 0 h 21600"/>
              <a:gd name="connsiteX0" fmla="*/ 3475 w 18125"/>
              <a:gd name="connsiteY0" fmla="*/ 0 h 21600"/>
              <a:gd name="connsiteX1" fmla="*/ 18125 w 18125"/>
              <a:gd name="connsiteY1" fmla="*/ 0 h 21600"/>
              <a:gd name="connsiteX2" fmla="*/ 18125 w 18125"/>
              <a:gd name="connsiteY2" fmla="*/ 21600 h 21600"/>
              <a:gd name="connsiteX3" fmla="*/ 3475 w 18125"/>
              <a:gd name="connsiteY3" fmla="*/ 21600 h 21600"/>
              <a:gd name="connsiteX4" fmla="*/ 0 w 18125"/>
              <a:gd name="connsiteY4" fmla="*/ 10800 h 21600"/>
              <a:gd name="connsiteX5" fmla="*/ 3475 w 18125"/>
              <a:gd name="connsiteY5" fmla="*/ 0 h 21600"/>
              <a:gd name="connsiteX0" fmla="*/ 3475 w 18135"/>
              <a:gd name="connsiteY0" fmla="*/ 0 h 21600"/>
              <a:gd name="connsiteX1" fmla="*/ 18125 w 18135"/>
              <a:gd name="connsiteY1" fmla="*/ 0 h 21600"/>
              <a:gd name="connsiteX2" fmla="*/ 18125 w 18135"/>
              <a:gd name="connsiteY2" fmla="*/ 21600 h 21600"/>
              <a:gd name="connsiteX3" fmla="*/ 3475 w 18135"/>
              <a:gd name="connsiteY3" fmla="*/ 21600 h 21600"/>
              <a:gd name="connsiteX4" fmla="*/ 0 w 18135"/>
              <a:gd name="connsiteY4" fmla="*/ 10800 h 21600"/>
              <a:gd name="connsiteX5" fmla="*/ 3475 w 18135"/>
              <a:gd name="connsiteY5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135" h="21600">
                <a:moveTo>
                  <a:pt x="3475" y="0"/>
                </a:moveTo>
                <a:lnTo>
                  <a:pt x="18125" y="0"/>
                </a:lnTo>
                <a:cubicBezTo>
                  <a:pt x="18093" y="13351"/>
                  <a:pt x="18160" y="12041"/>
                  <a:pt x="18125" y="21600"/>
                </a:cubicBezTo>
                <a:lnTo>
                  <a:pt x="3475" y="21600"/>
                </a:lnTo>
                <a:cubicBezTo>
                  <a:pt x="1556" y="21600"/>
                  <a:pt x="0" y="16765"/>
                  <a:pt x="0" y="10800"/>
                </a:cubicBezTo>
                <a:cubicBezTo>
                  <a:pt x="0" y="4835"/>
                  <a:pt x="1556" y="0"/>
                  <a:pt x="3475" y="0"/>
                </a:cubicBezTo>
                <a:close/>
              </a:path>
            </a:pathLst>
          </a:custGeom>
          <a:gradFill rotWithShape="1">
            <a:gsLst>
              <a:gs pos="0">
                <a:schemeClr val="accent1">
                  <a:lumMod val="100000"/>
                  <a:lumOff val="0"/>
                </a:schemeClr>
              </a:gs>
              <a:gs pos="100000">
                <a:schemeClr val="accent2">
                  <a:lumMod val="100000"/>
                  <a:lumOff val="0"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90000" rIns="0" bIns="0" anchor="ctr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de-AT" sz="1050" dirty="0">
                <a:effectLst/>
                <a:latin typeface="Barlow Light" panose="00000400000000000000" pitchFamily="2" charset="0"/>
                <a:ea typeface="Barlow" panose="00000500000000000000" pitchFamily="2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A622AEEB-E834-434E-B5AF-E3856A6B65B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5805" y="6356350"/>
            <a:ext cx="2168324" cy="400254"/>
          </a:xfrm>
          <a:prstGeom prst="rect">
            <a:avLst/>
          </a:prstGeom>
        </p:spPr>
      </p:pic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382CA4E-2EBA-4B15-AF19-DEA0A7FC7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08B46-4B12-4A7A-ABF7-520F4F474F68}" type="slidenum">
              <a:rPr lang="de-AT" smtClean="0"/>
              <a:t>‹Nr.›</a:t>
            </a:fld>
            <a:endParaRPr lang="de-AT"/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5B208A05-B26F-4B1A-BF7B-C707CB63EB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630316"/>
            <a:ext cx="10515600" cy="202410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dirty="0"/>
              <a:t>Zwischenüberschrift 2</a:t>
            </a:r>
            <a:endParaRPr lang="de-AT" dirty="0"/>
          </a:p>
        </p:txBody>
      </p:sp>
      <p:sp>
        <p:nvSpPr>
          <p:cNvPr id="15" name="Textplatzhalter 2">
            <a:extLst>
              <a:ext uri="{FF2B5EF4-FFF2-40B4-BE49-F238E27FC236}">
                <a16:creationId xmlns:a16="http://schemas.microsoft.com/office/drawing/2014/main" id="{70ABC752-3ADB-49FA-BC64-39ABB80E3C9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2654425"/>
            <a:ext cx="10515600" cy="1549152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tx2">
                    <a:lumMod val="1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Untertitel Optional</a:t>
            </a:r>
          </a:p>
        </p:txBody>
      </p:sp>
      <p:sp>
        <p:nvSpPr>
          <p:cNvPr id="16" name="Rechteck: obere Ecken abgerundet 15">
            <a:extLst>
              <a:ext uri="{FF2B5EF4-FFF2-40B4-BE49-F238E27FC236}">
                <a16:creationId xmlns:a16="http://schemas.microsoft.com/office/drawing/2014/main" id="{2D4B870E-A686-4C7A-AC1B-C0C57EA54074}"/>
              </a:ext>
            </a:extLst>
          </p:cNvPr>
          <p:cNvSpPr/>
          <p:nvPr userDrawn="1"/>
        </p:nvSpPr>
        <p:spPr>
          <a:xfrm rot="5400000">
            <a:off x="188595" y="6278883"/>
            <a:ext cx="154306" cy="531495"/>
          </a:xfrm>
          <a:prstGeom prst="round2SameRect">
            <a:avLst>
              <a:gd name="adj1" fmla="val 48795"/>
              <a:gd name="adj2" fmla="val 0"/>
            </a:avLst>
          </a:prstGeom>
          <a:gradFill flip="none" rotWithShape="0">
            <a:gsLst>
              <a:gs pos="100000">
                <a:schemeClr val="accent1">
                  <a:lumMod val="100000"/>
                  <a:lumOff val="0"/>
                </a:schemeClr>
              </a:gs>
              <a:gs pos="0">
                <a:schemeClr val="accent2">
                  <a:lumMod val="100000"/>
                  <a:lumOff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82582541"/>
      </p:ext>
    </p:extLst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tit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 15">
            <a:extLst>
              <a:ext uri="{FF2B5EF4-FFF2-40B4-BE49-F238E27FC236}">
                <a16:creationId xmlns:a16="http://schemas.microsoft.com/office/drawing/2014/main" id="{00739D06-C505-43C9-89B3-C2322511D4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0"/>
            <a:ext cx="12192000" cy="685744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D925BDDC-E280-4480-8AF2-02E9D5C687D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0"/>
            <a:ext cx="12192000" cy="6857440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96B9BFC-EF39-4C84-B875-DD3CE76FD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AT" dirty="0"/>
              <a:t>www.sportunion.at/bgld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1A41998F-5C3C-4FDF-8A0C-A35EB118823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9140" y="88780"/>
            <a:ext cx="1754080" cy="647221"/>
          </a:xfrm>
          <a:prstGeom prst="rect">
            <a:avLst/>
          </a:prstGeom>
        </p:spPr>
      </p:pic>
      <p:sp>
        <p:nvSpPr>
          <p:cNvPr id="12" name="AutoShape 15">
            <a:extLst>
              <a:ext uri="{FF2B5EF4-FFF2-40B4-BE49-F238E27FC236}">
                <a16:creationId xmlns:a16="http://schemas.microsoft.com/office/drawing/2014/main" id="{7D591D34-330C-47EF-8C2B-3C5698CD76A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328854" y="6400799"/>
            <a:ext cx="863146" cy="276225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3475 w 19956"/>
              <a:gd name="connsiteY0" fmla="*/ 0 h 21600"/>
              <a:gd name="connsiteX1" fmla="*/ 18125 w 19956"/>
              <a:gd name="connsiteY1" fmla="*/ 0 h 21600"/>
              <a:gd name="connsiteX2" fmla="*/ 18125 w 19956"/>
              <a:gd name="connsiteY2" fmla="*/ 21600 h 21600"/>
              <a:gd name="connsiteX3" fmla="*/ 3475 w 19956"/>
              <a:gd name="connsiteY3" fmla="*/ 21600 h 21600"/>
              <a:gd name="connsiteX4" fmla="*/ 0 w 19956"/>
              <a:gd name="connsiteY4" fmla="*/ 10800 h 21600"/>
              <a:gd name="connsiteX5" fmla="*/ 3475 w 19956"/>
              <a:gd name="connsiteY5" fmla="*/ 0 h 21600"/>
              <a:gd name="connsiteX0" fmla="*/ 3475 w 19956"/>
              <a:gd name="connsiteY0" fmla="*/ 0 h 21600"/>
              <a:gd name="connsiteX1" fmla="*/ 18125 w 19956"/>
              <a:gd name="connsiteY1" fmla="*/ 0 h 21600"/>
              <a:gd name="connsiteX2" fmla="*/ 18125 w 19956"/>
              <a:gd name="connsiteY2" fmla="*/ 21600 h 21600"/>
              <a:gd name="connsiteX3" fmla="*/ 3475 w 19956"/>
              <a:gd name="connsiteY3" fmla="*/ 21600 h 21600"/>
              <a:gd name="connsiteX4" fmla="*/ 0 w 19956"/>
              <a:gd name="connsiteY4" fmla="*/ 10800 h 21600"/>
              <a:gd name="connsiteX5" fmla="*/ 3475 w 19956"/>
              <a:gd name="connsiteY5" fmla="*/ 0 h 21600"/>
              <a:gd name="connsiteX0" fmla="*/ 3475 w 19171"/>
              <a:gd name="connsiteY0" fmla="*/ 0 h 21600"/>
              <a:gd name="connsiteX1" fmla="*/ 18125 w 19171"/>
              <a:gd name="connsiteY1" fmla="*/ 0 h 21600"/>
              <a:gd name="connsiteX2" fmla="*/ 18125 w 19171"/>
              <a:gd name="connsiteY2" fmla="*/ 21600 h 21600"/>
              <a:gd name="connsiteX3" fmla="*/ 3475 w 19171"/>
              <a:gd name="connsiteY3" fmla="*/ 21600 h 21600"/>
              <a:gd name="connsiteX4" fmla="*/ 0 w 19171"/>
              <a:gd name="connsiteY4" fmla="*/ 10800 h 21600"/>
              <a:gd name="connsiteX5" fmla="*/ 3475 w 19171"/>
              <a:gd name="connsiteY5" fmla="*/ 0 h 21600"/>
              <a:gd name="connsiteX0" fmla="*/ 3475 w 18125"/>
              <a:gd name="connsiteY0" fmla="*/ 0 h 21600"/>
              <a:gd name="connsiteX1" fmla="*/ 18125 w 18125"/>
              <a:gd name="connsiteY1" fmla="*/ 0 h 21600"/>
              <a:gd name="connsiteX2" fmla="*/ 18125 w 18125"/>
              <a:gd name="connsiteY2" fmla="*/ 21600 h 21600"/>
              <a:gd name="connsiteX3" fmla="*/ 3475 w 18125"/>
              <a:gd name="connsiteY3" fmla="*/ 21600 h 21600"/>
              <a:gd name="connsiteX4" fmla="*/ 0 w 18125"/>
              <a:gd name="connsiteY4" fmla="*/ 10800 h 21600"/>
              <a:gd name="connsiteX5" fmla="*/ 3475 w 18125"/>
              <a:gd name="connsiteY5" fmla="*/ 0 h 21600"/>
              <a:gd name="connsiteX0" fmla="*/ 3475 w 18135"/>
              <a:gd name="connsiteY0" fmla="*/ 0 h 21600"/>
              <a:gd name="connsiteX1" fmla="*/ 18125 w 18135"/>
              <a:gd name="connsiteY1" fmla="*/ 0 h 21600"/>
              <a:gd name="connsiteX2" fmla="*/ 18125 w 18135"/>
              <a:gd name="connsiteY2" fmla="*/ 21600 h 21600"/>
              <a:gd name="connsiteX3" fmla="*/ 3475 w 18135"/>
              <a:gd name="connsiteY3" fmla="*/ 21600 h 21600"/>
              <a:gd name="connsiteX4" fmla="*/ 0 w 18135"/>
              <a:gd name="connsiteY4" fmla="*/ 10800 h 21600"/>
              <a:gd name="connsiteX5" fmla="*/ 3475 w 18135"/>
              <a:gd name="connsiteY5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135" h="21600">
                <a:moveTo>
                  <a:pt x="3475" y="0"/>
                </a:moveTo>
                <a:lnTo>
                  <a:pt x="18125" y="0"/>
                </a:lnTo>
                <a:cubicBezTo>
                  <a:pt x="18093" y="13351"/>
                  <a:pt x="18160" y="12041"/>
                  <a:pt x="18125" y="21600"/>
                </a:cubicBezTo>
                <a:lnTo>
                  <a:pt x="3475" y="21600"/>
                </a:lnTo>
                <a:cubicBezTo>
                  <a:pt x="1556" y="21600"/>
                  <a:pt x="0" y="16765"/>
                  <a:pt x="0" y="10800"/>
                </a:cubicBezTo>
                <a:cubicBezTo>
                  <a:pt x="0" y="4835"/>
                  <a:pt x="1556" y="0"/>
                  <a:pt x="3475" y="0"/>
                </a:cubicBezTo>
                <a:close/>
              </a:path>
            </a:pathLst>
          </a:custGeom>
          <a:gradFill rotWithShape="1">
            <a:gsLst>
              <a:gs pos="0">
                <a:schemeClr val="accent1">
                  <a:lumMod val="100000"/>
                  <a:lumOff val="0"/>
                </a:schemeClr>
              </a:gs>
              <a:gs pos="100000">
                <a:schemeClr val="accent2">
                  <a:lumMod val="100000"/>
                  <a:lumOff val="0"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90000" rIns="0" bIns="0" anchor="ctr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de-AT" sz="1050" dirty="0">
                <a:effectLst/>
                <a:latin typeface="Barlow Light" panose="00000400000000000000" pitchFamily="2" charset="0"/>
                <a:ea typeface="Barlow" panose="00000500000000000000" pitchFamily="2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A622AEEB-E834-434E-B5AF-E3856A6B65B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5805" y="6356350"/>
            <a:ext cx="2168324" cy="400254"/>
          </a:xfrm>
          <a:prstGeom prst="rect">
            <a:avLst/>
          </a:prstGeom>
        </p:spPr>
      </p:pic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382CA4E-2EBA-4B15-AF19-DEA0A7FC7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08B46-4B12-4A7A-ABF7-520F4F474F68}" type="slidenum">
              <a:rPr lang="de-AT" smtClean="0"/>
              <a:t>‹Nr.›</a:t>
            </a:fld>
            <a:endParaRPr lang="de-AT"/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5B208A05-B26F-4B1A-BF7B-C707CB63EB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630316"/>
            <a:ext cx="10515600" cy="202410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dirty="0"/>
              <a:t>Zwischenüberschrift 2</a:t>
            </a:r>
            <a:endParaRPr lang="de-AT" dirty="0"/>
          </a:p>
        </p:txBody>
      </p:sp>
      <p:sp>
        <p:nvSpPr>
          <p:cNvPr id="15" name="Textplatzhalter 2">
            <a:extLst>
              <a:ext uri="{FF2B5EF4-FFF2-40B4-BE49-F238E27FC236}">
                <a16:creationId xmlns:a16="http://schemas.microsoft.com/office/drawing/2014/main" id="{70ABC752-3ADB-49FA-BC64-39ABB80E3C9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2654425"/>
            <a:ext cx="10515600" cy="1549152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tx2">
                    <a:lumMod val="1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Untertitel Optional</a:t>
            </a:r>
          </a:p>
        </p:txBody>
      </p:sp>
      <p:sp>
        <p:nvSpPr>
          <p:cNvPr id="17" name="Rechteck: obere Ecken abgerundet 16">
            <a:extLst>
              <a:ext uri="{FF2B5EF4-FFF2-40B4-BE49-F238E27FC236}">
                <a16:creationId xmlns:a16="http://schemas.microsoft.com/office/drawing/2014/main" id="{7911E8D6-491B-4F97-A42D-7BB9E8D3DFAF}"/>
              </a:ext>
            </a:extLst>
          </p:cNvPr>
          <p:cNvSpPr/>
          <p:nvPr userDrawn="1"/>
        </p:nvSpPr>
        <p:spPr>
          <a:xfrm rot="5400000">
            <a:off x="188595" y="6278883"/>
            <a:ext cx="154306" cy="531495"/>
          </a:xfrm>
          <a:prstGeom prst="round2SameRect">
            <a:avLst>
              <a:gd name="adj1" fmla="val 48795"/>
              <a:gd name="adj2" fmla="val 0"/>
            </a:avLst>
          </a:prstGeom>
          <a:gradFill flip="none" rotWithShape="0">
            <a:gsLst>
              <a:gs pos="100000">
                <a:schemeClr val="accent1">
                  <a:lumMod val="100000"/>
                  <a:lumOff val="0"/>
                </a:schemeClr>
              </a:gs>
              <a:gs pos="0">
                <a:schemeClr val="accent2">
                  <a:lumMod val="100000"/>
                  <a:lumOff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09281182"/>
      </p:ext>
    </p:extLst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F8E6C6-9639-450F-965F-559971E91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44549F6-F646-4AAD-BF95-CA7B0BE676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84D8F4D-D2CC-4F8B-A601-8E66C31104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66414D0-9B59-4E88-9A7D-C14983DB3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AT" dirty="0"/>
              <a:t>www.sportunion.at/bgld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D28809C-E158-451B-A320-EB2AE01A4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08B46-4B12-4A7A-ABF7-520F4F474F6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99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918CDA8-EE86-4A63-924B-93350E7EC9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9AC562D-D0E5-41D3-9156-69E34E75C4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0871DD4-84BB-4EFB-BD53-1F7C0AE542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02F678A-A9AD-47DC-B4F9-EA7FEC9C4C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B19709A1-6AAF-466C-83D8-7B81ACD1E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AT" dirty="0"/>
              <a:t>www.sportunion.at/bgld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CCDF0EA7-184E-43D3-AD01-FABBCD58C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08B46-4B12-4A7A-ABF7-520F4F474F68}" type="slidenum">
              <a:rPr lang="de-AT" smtClean="0"/>
              <a:t>‹Nr.›</a:t>
            </a:fld>
            <a:endParaRPr lang="de-AT"/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7555338B-313E-4A3B-B9F1-F10FE6644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6230"/>
            <a:ext cx="10515600" cy="1162848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71904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E882E1-02F5-4E29-80D4-82B756A0A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1B4F0D6-5B62-43DA-8361-F58774E20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AT" dirty="0"/>
              <a:t>www.sportunion.at/bgld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7BAF455-49C9-4AC0-BEDA-4A8E7B8DB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08B46-4B12-4A7A-ABF7-520F4F474F6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81871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E882E1-02F5-4E29-80D4-82B756A0A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1B4F0D6-5B62-43DA-8361-F58774E20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AT" dirty="0"/>
              <a:t>www.sportunion.at/bgld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7BAF455-49C9-4AC0-BEDA-4A8E7B8DB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08B46-4B12-4A7A-ABF7-520F4F474F68}" type="slidenum">
              <a:rPr lang="de-AT" smtClean="0"/>
              <a:t>‹Nr.›</a:t>
            </a:fld>
            <a:endParaRPr lang="de-AT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260835FC-E638-413E-AA47-A876A8EF950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90912" y="2324100"/>
            <a:ext cx="7332955" cy="3354388"/>
          </a:xfrm>
          <a:prstGeom prst="roundRect">
            <a:avLst>
              <a:gd name="adj" fmla="val 50000"/>
            </a:avLst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AT" dirty="0"/>
              <a:t>Bild einfügen</a:t>
            </a: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10A34F11-2672-4242-871C-2C90BD1D96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36758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7E46CDA-E179-4B26-8C15-C1DFE43B8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AT" dirty="0"/>
              <a:t>www.sportunion.at/bgld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94751AF-7E53-4E10-BBFA-D325661EA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08B46-4B12-4A7A-ABF7-520F4F474F6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7987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>
            <a:extLst>
              <a:ext uri="{FF2B5EF4-FFF2-40B4-BE49-F238E27FC236}">
                <a16:creationId xmlns:a16="http://schemas.microsoft.com/office/drawing/2014/main" id="{E31F49F3-E907-4323-A26C-57CA2B67B7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0"/>
            <a:ext cx="12192000" cy="6857440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ADCBF562-8E42-47E6-8969-A3C8623298B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440"/>
          </a:xfrm>
          <a:prstGeom prst="rect">
            <a:avLst/>
          </a:prstGeom>
        </p:spPr>
      </p:pic>
      <p:sp>
        <p:nvSpPr>
          <p:cNvPr id="3" name="Untertitel 2">
            <a:extLst>
              <a:ext uri="{FF2B5EF4-FFF2-40B4-BE49-F238E27FC236}">
                <a16:creationId xmlns:a16="http://schemas.microsoft.com/office/drawing/2014/main" id="{AD50A67D-5D5D-4888-A378-FC2C64DAD37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4391148"/>
            <a:ext cx="10515600" cy="1831902"/>
          </a:xfrm>
        </p:spPr>
        <p:txBody>
          <a:bodyPr anchor="t"/>
          <a:lstStyle>
            <a:lvl1pPr marL="0" indent="0" algn="ctr">
              <a:buNone/>
              <a:defRPr sz="2400" b="1" i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Zusatztext</a:t>
            </a:r>
            <a:endParaRPr lang="de-AT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1DE1E2F-A89D-4C05-90C3-70BC67EAC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fld id="{1C408B46-4B12-4A7A-ABF7-520F4F474F68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89865C5-E703-4368-B3AE-6AD43A655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1884" y="6356350"/>
            <a:ext cx="3512916" cy="371826"/>
          </a:xfrm>
        </p:spPr>
        <p:txBody>
          <a:bodyPr/>
          <a:lstStyle>
            <a:lvl1pPr>
              <a:defRPr/>
            </a:lvl1pPr>
          </a:lstStyle>
          <a:p>
            <a:pPr algn="l"/>
            <a:r>
              <a:rPr lang="de-AT" dirty="0"/>
              <a:t>www.sportunion.at/bgld</a:t>
            </a: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27CA2EE2-9A48-4969-96C0-7AD0D2825EA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2653697"/>
            <a:ext cx="2743200" cy="1012187"/>
          </a:xfrm>
          <a:prstGeom prst="rect">
            <a:avLst/>
          </a:prstGeom>
        </p:spPr>
      </p:pic>
      <p:sp>
        <p:nvSpPr>
          <p:cNvPr id="10" name="Titel 9">
            <a:extLst>
              <a:ext uri="{FF2B5EF4-FFF2-40B4-BE49-F238E27FC236}">
                <a16:creationId xmlns:a16="http://schemas.microsoft.com/office/drawing/2014/main" id="{2FBDE2ED-A15D-4CCD-92F4-41EBDBF4E6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40872"/>
            <a:ext cx="10515600" cy="700351"/>
          </a:xfrm>
        </p:spPr>
        <p:txBody>
          <a:bodyPr anchor="b"/>
          <a:lstStyle>
            <a:lvl1pPr algn="ctr">
              <a:defRPr cap="all" baseline="0"/>
            </a:lvl1pPr>
          </a:lstStyle>
          <a:p>
            <a:r>
              <a:rPr lang="de-DE" dirty="0"/>
              <a:t>Vielen Dank!</a:t>
            </a:r>
            <a:endParaRPr lang="de-AT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72090E62-6FCB-4A2E-AAC9-3791A8C7551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9556" y="6356350"/>
            <a:ext cx="2168324" cy="400254"/>
          </a:xfrm>
          <a:prstGeom prst="rect">
            <a:avLst/>
          </a:prstGeom>
        </p:spPr>
      </p:pic>
      <p:sp>
        <p:nvSpPr>
          <p:cNvPr id="14" name="Rechteck: obere Ecken abgerundet 13">
            <a:extLst>
              <a:ext uri="{FF2B5EF4-FFF2-40B4-BE49-F238E27FC236}">
                <a16:creationId xmlns:a16="http://schemas.microsoft.com/office/drawing/2014/main" id="{D05E6E44-5DF8-4F11-9686-1A032335B8D2}"/>
              </a:ext>
            </a:extLst>
          </p:cNvPr>
          <p:cNvSpPr/>
          <p:nvPr userDrawn="1"/>
        </p:nvSpPr>
        <p:spPr>
          <a:xfrm rot="5400000">
            <a:off x="188595" y="6278883"/>
            <a:ext cx="154306" cy="531495"/>
          </a:xfrm>
          <a:prstGeom prst="round2SameRect">
            <a:avLst>
              <a:gd name="adj1" fmla="val 48795"/>
              <a:gd name="adj2" fmla="val 0"/>
            </a:avLst>
          </a:prstGeom>
          <a:gradFill flip="none" rotWithShape="0">
            <a:gsLst>
              <a:gs pos="100000">
                <a:schemeClr val="accent1">
                  <a:lumMod val="100000"/>
                  <a:lumOff val="0"/>
                </a:schemeClr>
              </a:gs>
              <a:gs pos="0">
                <a:schemeClr val="accent2">
                  <a:lumMod val="100000"/>
                  <a:lumOff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06051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: obere Ecken abgerundet 13">
            <a:extLst>
              <a:ext uri="{FF2B5EF4-FFF2-40B4-BE49-F238E27FC236}">
                <a16:creationId xmlns:a16="http://schemas.microsoft.com/office/drawing/2014/main" id="{AB75E522-6EAD-4BE6-AFA2-2584019E1CD0}"/>
              </a:ext>
            </a:extLst>
          </p:cNvPr>
          <p:cNvSpPr/>
          <p:nvPr userDrawn="1"/>
        </p:nvSpPr>
        <p:spPr>
          <a:xfrm rot="16200000">
            <a:off x="11622316" y="6107339"/>
            <a:ext cx="276225" cy="863145"/>
          </a:xfrm>
          <a:prstGeom prst="round2SameRect">
            <a:avLst>
              <a:gd name="adj1" fmla="val 48795"/>
              <a:gd name="adj2" fmla="val 0"/>
            </a:avLst>
          </a:prstGeom>
          <a:gradFill flip="none" rotWithShape="0">
            <a:gsLst>
              <a:gs pos="100000">
                <a:schemeClr val="accent1">
                  <a:lumMod val="100000"/>
                  <a:lumOff val="0"/>
                </a:schemeClr>
              </a:gs>
              <a:gs pos="0">
                <a:schemeClr val="accent2">
                  <a:lumMod val="100000"/>
                  <a:lumOff val="0"/>
                </a:scheme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7BDF2839-C091-4FE4-AFBA-D738AF6F7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6230"/>
            <a:ext cx="10515600" cy="11628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de-AT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945D29C-BF17-4D8C-BA4B-9BDBA43E35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09D44FA-C176-45A7-83BE-03CC116121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accent1"/>
                </a:solidFill>
                <a:latin typeface="Barlow" panose="00000500000000000000" pitchFamily="2" charset="0"/>
              </a:defRPr>
            </a:lvl1pPr>
          </a:lstStyle>
          <a:p>
            <a:pPr algn="l"/>
            <a:r>
              <a:rPr lang="de-AT" dirty="0"/>
              <a:t>www.sportunion.at/bgld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026BA53-9E2A-41AE-8CEF-708029ED75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6980" y="6356350"/>
            <a:ext cx="5943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chemeClr val="bg1"/>
                </a:solidFill>
                <a:latin typeface="Barlow" panose="00000500000000000000" pitchFamily="2" charset="0"/>
              </a:defRPr>
            </a:lvl1pPr>
          </a:lstStyle>
          <a:p>
            <a:fld id="{1C408B46-4B12-4A7A-ABF7-520F4F474F68}" type="slidenum">
              <a:rPr lang="de-AT" smtClean="0"/>
              <a:pPr/>
              <a:t>‹Nr.›</a:t>
            </a:fld>
            <a:endParaRPr lang="de-AT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0077CAC5-0FF0-4E40-A6C0-50738FB601E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5805" y="6356350"/>
            <a:ext cx="2168324" cy="400254"/>
          </a:xfrm>
          <a:prstGeom prst="rect">
            <a:avLst/>
          </a:prstGeom>
        </p:spPr>
      </p:pic>
      <p:sp>
        <p:nvSpPr>
          <p:cNvPr id="12" name="Datumsplatzhalter 3">
            <a:extLst>
              <a:ext uri="{FF2B5EF4-FFF2-40B4-BE49-F238E27FC236}">
                <a16:creationId xmlns:a16="http://schemas.microsoft.com/office/drawing/2014/main" id="{E50F9BD6-7699-458D-98BE-F4333FD53179}"/>
              </a:ext>
            </a:extLst>
          </p:cNvPr>
          <p:cNvSpPr txBox="1">
            <a:spLocks/>
          </p:cNvSpPr>
          <p:nvPr userDrawn="1"/>
        </p:nvSpPr>
        <p:spPr>
          <a:xfrm>
            <a:off x="3304409" y="6356350"/>
            <a:ext cx="12115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400" kern="1200">
                <a:solidFill>
                  <a:schemeClr val="accent1"/>
                </a:solidFill>
                <a:latin typeface="Barlow" panose="000005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AT" dirty="0"/>
          </a:p>
        </p:txBody>
      </p:sp>
      <p:pic>
        <p:nvPicPr>
          <p:cNvPr id="37" name="Grafik 36">
            <a:extLst>
              <a:ext uri="{FF2B5EF4-FFF2-40B4-BE49-F238E27FC236}">
                <a16:creationId xmlns:a16="http://schemas.microsoft.com/office/drawing/2014/main" id="{4EEABD56-38BD-4D9D-8FE9-09CA9CBFE36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9140" y="88780"/>
            <a:ext cx="1754080" cy="647221"/>
          </a:xfrm>
          <a:prstGeom prst="rect">
            <a:avLst/>
          </a:prstGeom>
        </p:spPr>
      </p:pic>
      <p:sp>
        <p:nvSpPr>
          <p:cNvPr id="8" name="Rechteck: obere Ecken abgerundet 7">
            <a:extLst>
              <a:ext uri="{FF2B5EF4-FFF2-40B4-BE49-F238E27FC236}">
                <a16:creationId xmlns:a16="http://schemas.microsoft.com/office/drawing/2014/main" id="{2E7A0188-C3B3-4F11-BED3-CAE811FB1CFF}"/>
              </a:ext>
            </a:extLst>
          </p:cNvPr>
          <p:cNvSpPr/>
          <p:nvPr userDrawn="1"/>
        </p:nvSpPr>
        <p:spPr>
          <a:xfrm rot="5400000">
            <a:off x="188595" y="6278883"/>
            <a:ext cx="154306" cy="531495"/>
          </a:xfrm>
          <a:prstGeom prst="round2SameRect">
            <a:avLst>
              <a:gd name="adj1" fmla="val 48795"/>
              <a:gd name="adj2" fmla="val 0"/>
            </a:avLst>
          </a:prstGeom>
          <a:gradFill flip="none" rotWithShape="0">
            <a:gsLst>
              <a:gs pos="100000">
                <a:schemeClr val="accent1">
                  <a:lumMod val="100000"/>
                  <a:lumOff val="0"/>
                </a:schemeClr>
              </a:gs>
              <a:gs pos="0">
                <a:schemeClr val="accent2">
                  <a:lumMod val="100000"/>
                  <a:lumOff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92401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2" r:id="rId3"/>
    <p:sldLayoutId id="2147483665" r:id="rId4"/>
    <p:sldLayoutId id="2147483651" r:id="rId5"/>
    <p:sldLayoutId id="2147483663" r:id="rId6"/>
    <p:sldLayoutId id="2147483664" r:id="rId7"/>
    <p:sldLayoutId id="2147483652" r:id="rId8"/>
    <p:sldLayoutId id="2147483653" r:id="rId9"/>
    <p:sldLayoutId id="2147483654" r:id="rId10"/>
    <p:sldLayoutId id="2147483661" r:id="rId11"/>
    <p:sldLayoutId id="2147483655" r:id="rId12"/>
    <p:sldLayoutId id="2147483660" r:id="rId13"/>
  </p:sldLayoutIdLst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hf hdr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1338" indent="-541338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17"/>
        </a:buBlip>
        <a:defRPr sz="2800" kern="1200">
          <a:solidFill>
            <a:schemeClr val="tx2">
              <a:lumMod val="10000"/>
            </a:schemeClr>
          </a:solidFill>
          <a:latin typeface="Barlow" panose="00000500000000000000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2">
              <a:lumMod val="10000"/>
            </a:schemeClr>
          </a:solidFill>
          <a:latin typeface="Barlow" panose="00000500000000000000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000" kern="1200">
          <a:solidFill>
            <a:schemeClr val="tx2">
              <a:lumMod val="10000"/>
            </a:schemeClr>
          </a:solidFill>
          <a:latin typeface="Barlow" panose="00000500000000000000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2">
              <a:lumMod val="10000"/>
            </a:schemeClr>
          </a:solidFill>
          <a:latin typeface="Barlow" panose="00000500000000000000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10000"/>
            </a:schemeClr>
          </a:solidFill>
          <a:latin typeface="Barlow" panose="000005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mailto:office.bgld@sportunion.at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B8E689B8-F1B1-4B35-8E3C-4E5DABAB4E48}"/>
              </a:ext>
            </a:extLst>
          </p:cNvPr>
          <p:cNvGrpSpPr/>
          <p:nvPr/>
        </p:nvGrpSpPr>
        <p:grpSpPr>
          <a:xfrm>
            <a:off x="0" y="0"/>
            <a:ext cx="12192000" cy="6857440"/>
            <a:chOff x="0" y="0"/>
            <a:chExt cx="12192000" cy="6857440"/>
          </a:xfrm>
        </p:grpSpPr>
        <p:grpSp>
          <p:nvGrpSpPr>
            <p:cNvPr id="13" name="Gruppieren 12">
              <a:extLst>
                <a:ext uri="{FF2B5EF4-FFF2-40B4-BE49-F238E27FC236}">
                  <a16:creationId xmlns:a16="http://schemas.microsoft.com/office/drawing/2014/main" id="{1612F694-ABAB-44A8-BB68-98AEB0DE8B00}"/>
                </a:ext>
              </a:extLst>
            </p:cNvPr>
            <p:cNvGrpSpPr/>
            <p:nvPr/>
          </p:nvGrpSpPr>
          <p:grpSpPr>
            <a:xfrm>
              <a:off x="0" y="0"/>
              <a:ext cx="12192000" cy="6857440"/>
              <a:chOff x="0" y="0"/>
              <a:chExt cx="12192000" cy="6857440"/>
            </a:xfrm>
          </p:grpSpPr>
          <p:pic>
            <p:nvPicPr>
              <p:cNvPr id="9" name="Grafik 8">
                <a:extLst>
                  <a:ext uri="{FF2B5EF4-FFF2-40B4-BE49-F238E27FC236}">
                    <a16:creationId xmlns:a16="http://schemas.microsoft.com/office/drawing/2014/main" id="{E5191F56-7C07-42D8-ABA0-5A6A942927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2192000" cy="6857440"/>
              </a:xfrm>
              <a:prstGeom prst="rect">
                <a:avLst/>
              </a:prstGeom>
            </p:spPr>
          </p:pic>
          <p:pic>
            <p:nvPicPr>
              <p:cNvPr id="10" name="Grafik 9">
                <a:extLst>
                  <a:ext uri="{FF2B5EF4-FFF2-40B4-BE49-F238E27FC236}">
                    <a16:creationId xmlns:a16="http://schemas.microsoft.com/office/drawing/2014/main" id="{0F0D8E7D-4A5F-488B-A89E-5335654A9E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769556" y="6356350"/>
                <a:ext cx="2168324" cy="400254"/>
              </a:xfrm>
              <a:prstGeom prst="rect">
                <a:avLst/>
              </a:prstGeom>
            </p:spPr>
          </p:pic>
          <p:pic>
            <p:nvPicPr>
              <p:cNvPr id="11" name="Grafik 10">
                <a:extLst>
                  <a:ext uri="{FF2B5EF4-FFF2-40B4-BE49-F238E27FC236}">
                    <a16:creationId xmlns:a16="http://schemas.microsoft.com/office/drawing/2014/main" id="{E68F09AA-B7CD-418A-91F4-F81367CC7E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2400" y="136525"/>
                <a:ext cx="2743200" cy="1012187"/>
              </a:xfrm>
              <a:prstGeom prst="rect">
                <a:avLst/>
              </a:prstGeom>
            </p:spPr>
          </p:pic>
        </p:grpSp>
        <p:sp>
          <p:nvSpPr>
            <p:cNvPr id="16" name="Rechteck: obere Ecken abgerundet 15">
              <a:extLst>
                <a:ext uri="{FF2B5EF4-FFF2-40B4-BE49-F238E27FC236}">
                  <a16:creationId xmlns:a16="http://schemas.microsoft.com/office/drawing/2014/main" id="{BCAA99AC-D30B-4DC7-9962-D65DD0ECBFD4}"/>
                </a:ext>
              </a:extLst>
            </p:cNvPr>
            <p:cNvSpPr/>
            <p:nvPr/>
          </p:nvSpPr>
          <p:spPr>
            <a:xfrm rot="5400000">
              <a:off x="188595" y="6278883"/>
              <a:ext cx="154306" cy="531495"/>
            </a:xfrm>
            <a:prstGeom prst="round2SameRect">
              <a:avLst>
                <a:gd name="adj1" fmla="val 48795"/>
                <a:gd name="adj2" fmla="val 0"/>
              </a:avLst>
            </a:prstGeom>
            <a:gradFill flip="none" rotWithShape="0">
              <a:gsLst>
                <a:gs pos="100000">
                  <a:schemeClr val="accent1">
                    <a:lumMod val="100000"/>
                    <a:lumOff val="0"/>
                  </a:schemeClr>
                </a:gs>
                <a:gs pos="0">
                  <a:schemeClr val="accent2">
                    <a:lumMod val="100000"/>
                    <a:lumOff val="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ED2B0E4-AF24-4D30-815E-532B32E33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08B46-4B12-4A7A-ABF7-520F4F474F68}" type="slidenum">
              <a:rPr lang="de-AT" smtClean="0"/>
              <a:pPr/>
              <a:t>1</a:t>
            </a:fld>
            <a:endParaRPr lang="de-AT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6D22AB92-2626-4B6F-B644-4443ADF66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852186" y="2737892"/>
            <a:ext cx="8402256" cy="998412"/>
          </a:xfrm>
        </p:spPr>
        <p:txBody>
          <a:bodyPr>
            <a:normAutofit fontScale="90000"/>
          </a:bodyPr>
          <a:lstStyle/>
          <a:p>
            <a:r>
              <a:rPr lang="de-DE" dirty="0"/>
              <a:t>busverleih</a:t>
            </a:r>
            <a:endParaRPr lang="de-AT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D4E38471-C053-4C8E-A456-88FE58DCE4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r>
              <a:rPr lang="de-DE" sz="4500" dirty="0"/>
              <a:t>materialvereih</a:t>
            </a:r>
            <a:endParaRPr lang="de-AT" sz="4500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8BE352F0-991D-4776-9F39-31CADBA5D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AT" dirty="0"/>
              <a:t>www.sportunion.at/bgld</a:t>
            </a: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F08A3D45-669A-427A-BC28-3B5F69443D8B}"/>
              </a:ext>
            </a:extLst>
          </p:cNvPr>
          <p:cNvSpPr/>
          <p:nvPr/>
        </p:nvSpPr>
        <p:spPr>
          <a:xfrm>
            <a:off x="10008023" y="375269"/>
            <a:ext cx="2624901" cy="53469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tx1"/>
              </a:gs>
              <a:gs pos="7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de-AT" b="1" dirty="0">
                <a:solidFill>
                  <a:schemeClr val="bg1"/>
                </a:solidFill>
                <a:latin typeface="Barlow" panose="00000500000000000000" pitchFamily="2" charset="0"/>
              </a:rPr>
              <a:t>             Burgenland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61FA7BB8-6DE5-4789-BAE8-6737CCC63F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4619" y="444381"/>
            <a:ext cx="337625" cy="408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871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0834D609-9054-49CA-82CD-8C061AED3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Busverleih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AE429FB-A27A-4E0F-B613-06ACD9E57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AT" dirty="0"/>
              <a:t>www.sportunion.at/bgld</a:t>
            </a:r>
          </a:p>
        </p:txBody>
      </p:sp>
    </p:spTree>
    <p:extLst>
      <p:ext uri="{BB962C8B-B14F-4D97-AF65-F5344CB8AC3E}">
        <p14:creationId xmlns:p14="http://schemas.microsoft.com/office/powerpoint/2010/main" val="2817917099"/>
      </p:ext>
    </p:extLst>
  </p:cSld>
  <p:clrMapOvr>
    <a:masterClrMapping/>
  </p:clrMapOvr>
  <p:transition spd="slow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5E0F67-3915-4054-8012-94D5B22D9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Busverleih</a:t>
            </a:r>
            <a:endParaRPr lang="de-AT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F067CA2-ADCC-45D8-B9E0-913DBFCCC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AT" dirty="0"/>
              <a:t>www.sportunion.at/bgld</a:t>
            </a:r>
          </a:p>
        </p:txBody>
      </p:sp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4C8746F2-23E5-4A70-81C3-A884083114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9-Sitzer Bus</a:t>
            </a:r>
          </a:p>
          <a:p>
            <a:endParaRPr lang="de-AT" dirty="0"/>
          </a:p>
          <a:p>
            <a:r>
              <a:rPr lang="de-AT" dirty="0"/>
              <a:t>Ausleihkonditionen:</a:t>
            </a:r>
          </a:p>
          <a:p>
            <a:pPr lvl="1"/>
            <a:r>
              <a:rPr lang="de-AT" dirty="0"/>
              <a:t>€ 25,00 pro Tag für SPORTUNION Vereine</a:t>
            </a:r>
          </a:p>
          <a:p>
            <a:pPr lvl="1"/>
            <a:r>
              <a:rPr lang="de-AT"/>
              <a:t>€ </a:t>
            </a:r>
            <a:r>
              <a:rPr lang="de-AT" dirty="0"/>
              <a:t>0,12 pro gefahrenen Kilometer</a:t>
            </a:r>
          </a:p>
          <a:p>
            <a:pPr lvl="1"/>
            <a:r>
              <a:rPr lang="de-AT" dirty="0"/>
              <a:t>Der jeweilige Lenker des Busses muss im Besitz eines gültigen Führerscheins der Klasse B sein</a:t>
            </a:r>
          </a:p>
          <a:p>
            <a:pPr marL="0" indent="0">
              <a:buNone/>
            </a:pP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15198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0834D609-9054-49CA-82CD-8C061AED3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Großgeräte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AE429FB-A27A-4E0F-B613-06ACD9E57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AT" dirty="0"/>
              <a:t>www.sportunion.at/bgld</a:t>
            </a:r>
          </a:p>
        </p:txBody>
      </p:sp>
    </p:spTree>
    <p:extLst>
      <p:ext uri="{BB962C8B-B14F-4D97-AF65-F5344CB8AC3E}">
        <p14:creationId xmlns:p14="http://schemas.microsoft.com/office/powerpoint/2010/main" val="2050793000"/>
      </p:ext>
    </p:extLst>
  </p:cSld>
  <p:clrMapOvr>
    <a:masterClrMapping/>
  </p:clrMapOvr>
  <p:transition spd="slow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FF2FB1-3ABB-48A0-A842-1AF6C6B7F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Materialverleih – Übersicht Preise</a:t>
            </a:r>
            <a:endParaRPr lang="de-AT" dirty="0"/>
          </a:p>
        </p:txBody>
      </p:sp>
      <p:graphicFrame>
        <p:nvGraphicFramePr>
          <p:cNvPr id="8" name="Tabelle 8">
            <a:extLst>
              <a:ext uri="{FF2B5EF4-FFF2-40B4-BE49-F238E27FC236}">
                <a16:creationId xmlns:a16="http://schemas.microsoft.com/office/drawing/2014/main" id="{D53F3864-D03E-4ABA-8307-0652CCBE76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3234494"/>
              </p:ext>
            </p:extLst>
          </p:nvPr>
        </p:nvGraphicFramePr>
        <p:xfrm>
          <a:off x="492967" y="1350444"/>
          <a:ext cx="10860833" cy="4886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3219">
                  <a:extLst>
                    <a:ext uri="{9D8B030D-6E8A-4147-A177-3AD203B41FA5}">
                      <a16:colId xmlns:a16="http://schemas.microsoft.com/office/drawing/2014/main" val="1078508765"/>
                    </a:ext>
                  </a:extLst>
                </a:gridCol>
                <a:gridCol w="3208394">
                  <a:extLst>
                    <a:ext uri="{9D8B030D-6E8A-4147-A177-3AD203B41FA5}">
                      <a16:colId xmlns:a16="http://schemas.microsoft.com/office/drawing/2014/main" val="1921521924"/>
                    </a:ext>
                  </a:extLst>
                </a:gridCol>
                <a:gridCol w="3679220">
                  <a:extLst>
                    <a:ext uri="{9D8B030D-6E8A-4147-A177-3AD203B41FA5}">
                      <a16:colId xmlns:a16="http://schemas.microsoft.com/office/drawing/2014/main" val="40116463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Material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Verleihgebühr </a:t>
                      </a:r>
                      <a:br>
                        <a:rPr lang="de-DE" dirty="0"/>
                      </a:br>
                      <a:r>
                        <a:rPr lang="de-DE" dirty="0"/>
                        <a:t>SPORTUNION Vereine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Verleihgebühr Externe</a:t>
                      </a:r>
                      <a:endParaRPr lang="de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842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Ninja Triple</a:t>
                      </a:r>
                      <a:endParaRPr lang="de-AT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dirty="0"/>
                        <a:t>€ 160,00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dirty="0"/>
                        <a:t>€ 330,00</a:t>
                      </a:r>
                      <a:endParaRPr lang="de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868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Riesenwuzzler</a:t>
                      </a:r>
                      <a:endParaRPr lang="de-AT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dirty="0"/>
                        <a:t>€ 160,00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dirty="0"/>
                        <a:t>€ 330,00</a:t>
                      </a:r>
                      <a:endParaRPr lang="de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655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Bungeerun</a:t>
                      </a:r>
                      <a:endParaRPr lang="de-AT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dirty="0"/>
                        <a:t>€ 160,00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dirty="0"/>
                        <a:t>€ 330,00</a:t>
                      </a:r>
                      <a:endParaRPr lang="de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709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Airtrack</a:t>
                      </a:r>
                      <a:r>
                        <a:rPr lang="de-DE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1 </a:t>
                      </a:r>
                      <a:r>
                        <a:rPr lang="de-DE"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und 2</a:t>
                      </a:r>
                      <a:endParaRPr lang="de-AT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dirty="0"/>
                        <a:t>€ 110,00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dirty="0"/>
                        <a:t>€ 220,00</a:t>
                      </a:r>
                      <a:endParaRPr lang="de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5056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Dreier Wurfspiel</a:t>
                      </a:r>
                      <a:endParaRPr lang="de-AT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dirty="0"/>
                        <a:t>€ 70,00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dirty="0"/>
                        <a:t>€ 140,00</a:t>
                      </a:r>
                      <a:endParaRPr lang="de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3009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AT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Heurigengarnitur/Maskottchen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AT" dirty="0"/>
                        <a:t>Kostenlos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AT" dirty="0"/>
                        <a:t>Nach Vereinbarung + € 30,00 Bearbeitungsgebühren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4402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Lautsprecheranlage inkl. Zubehör</a:t>
                      </a:r>
                      <a:endParaRPr lang="de-AT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dirty="0"/>
                        <a:t>€ 30,00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dirty="0"/>
                        <a:t>€ 60,00</a:t>
                      </a:r>
                      <a:endParaRPr lang="de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429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Zelt</a:t>
                      </a:r>
                      <a:endParaRPr lang="de-AT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dirty="0"/>
                        <a:t>€ 10,00/Zelt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dirty="0"/>
                        <a:t>€ 25,00/Zelt</a:t>
                      </a:r>
                      <a:endParaRPr lang="de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6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Liegestuhl</a:t>
                      </a:r>
                      <a:endParaRPr lang="de-AT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dirty="0"/>
                        <a:t>€ 3,00/Liegestuhl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dirty="0"/>
                        <a:t>€ 6,00/Liegestuhl</a:t>
                      </a:r>
                      <a:endParaRPr lang="de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0490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Kleinmaterialien</a:t>
                      </a:r>
                      <a:endParaRPr lang="de-AT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dirty="0"/>
                        <a:t>Bei mehr als 10 Kleinmaterialien: € 25,00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AT" dirty="0"/>
                        <a:t>Nach Vereinbarung + € 30,00 Bearbeitungsgebühren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960558"/>
                  </a:ext>
                </a:extLst>
              </a:tr>
            </a:tbl>
          </a:graphicData>
        </a:graphic>
      </p:graphicFrame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1A3F798-6113-460A-9651-87198ED2D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AT" dirty="0"/>
              <a:t>www.sportunion.at/bgld</a:t>
            </a:r>
          </a:p>
        </p:txBody>
      </p:sp>
    </p:spTree>
    <p:extLst>
      <p:ext uri="{BB962C8B-B14F-4D97-AF65-F5344CB8AC3E}">
        <p14:creationId xmlns:p14="http://schemas.microsoft.com/office/powerpoint/2010/main" val="2118821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CEB41C5C-0F34-4DDA-9D7C-5E717F35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384" y="303591"/>
            <a:ext cx="4334256" cy="58967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1EC4D52-9185-4FB6-887B-4E603B93D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610" y="524443"/>
            <a:ext cx="3822192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6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Ninja Triple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7E1E5E6-F385-4E9C-B201-BA5BDE5CA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04088" y="2050687"/>
            <a:ext cx="3685032" cy="0"/>
          </a:xfrm>
          <a:prstGeom prst="line">
            <a:avLst/>
          </a:prstGeom>
          <a:ln w="22225">
            <a:solidFill>
              <a:srgbClr val="E7E6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26FD8CB-4043-4217-8BCB-72E3472F32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2428" y="2239006"/>
            <a:ext cx="3822192" cy="377301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de-AT" sz="2000" dirty="0">
                <a:solidFill>
                  <a:schemeClr val="bg1"/>
                </a:solidFill>
              </a:rPr>
              <a:t>Bestandteile:</a:t>
            </a:r>
          </a:p>
          <a:p>
            <a:pPr lvl="1"/>
            <a:r>
              <a:rPr lang="de-AT" sz="1800" dirty="0">
                <a:solidFill>
                  <a:schemeClr val="bg1"/>
                </a:solidFill>
              </a:rPr>
              <a:t>Aufbauanleitung</a:t>
            </a:r>
          </a:p>
          <a:p>
            <a:pPr lvl="1"/>
            <a:r>
              <a:rPr lang="de-AT" sz="1800" dirty="0">
                <a:solidFill>
                  <a:schemeClr val="bg1"/>
                </a:solidFill>
              </a:rPr>
              <a:t>Anhänger  inkl. Einzelteile, siehe Anleitung</a:t>
            </a:r>
          </a:p>
          <a:p>
            <a:r>
              <a:rPr lang="de-AT" sz="2000" dirty="0">
                <a:solidFill>
                  <a:schemeClr val="bg1"/>
                </a:solidFill>
              </a:rPr>
              <a:t>Das Ninja Triple muss durchgehend von einer Person betreut werden</a:t>
            </a:r>
          </a:p>
          <a:p>
            <a:r>
              <a:rPr lang="de-AT" sz="2000" dirty="0">
                <a:solidFill>
                  <a:schemeClr val="bg1"/>
                </a:solidFill>
              </a:rPr>
              <a:t>Aufbau: 4 Personen</a:t>
            </a:r>
          </a:p>
          <a:p>
            <a:r>
              <a:rPr lang="de-AT" sz="2000" dirty="0">
                <a:solidFill>
                  <a:schemeClr val="bg1"/>
                </a:solidFill>
              </a:rPr>
              <a:t>€ 160,- für SPORTUNION-Vereine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234BDF1-01B6-4896-B27D-A6BC5DA421A7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691BDA4E-A341-47D9-BA57-1B81B069821A}" type="datetime1">
              <a:rPr lang="en-US" sz="1200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6/25/2026</a:t>
            </a:fld>
            <a:endParaRPr lang="en-US" sz="120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347048E-34BF-49BA-8B3A-7543F6637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2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www.sportunion.at/bgld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7D22BD76-1F30-48C2-A55A-4ACCDF29FE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092" y="725893"/>
            <a:ext cx="6753523" cy="2649587"/>
          </a:xfrm>
          <a:prstGeom prst="rect">
            <a:avLst/>
          </a:prstGeom>
        </p:spPr>
      </p:pic>
      <p:pic>
        <p:nvPicPr>
          <p:cNvPr id="10" name="Grafik 9" descr="Ein Bild, das draußen, Gras, Person, Leichtathletik enthält.&#10;&#10;Automatisch generierte Beschreibung">
            <a:extLst>
              <a:ext uri="{FF2B5EF4-FFF2-40B4-BE49-F238E27FC236}">
                <a16:creationId xmlns:a16="http://schemas.microsoft.com/office/drawing/2014/main" id="{C80FC8D1-4C8E-4BFD-8175-37EFD924276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55"/>
          <a:stretch/>
        </p:blipFill>
        <p:spPr>
          <a:xfrm>
            <a:off x="7011093" y="3375480"/>
            <a:ext cx="4444723" cy="277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218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CEB41C5C-0F34-4DDA-9D7C-5E717F35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384" y="303591"/>
            <a:ext cx="4334256" cy="58967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1EC4D52-9185-4FB6-887B-4E603B93D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610" y="524443"/>
            <a:ext cx="3822192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6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Riesenwuzzler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7E1E5E6-F385-4E9C-B201-BA5BDE5CA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04088" y="2050687"/>
            <a:ext cx="3685032" cy="0"/>
          </a:xfrm>
          <a:prstGeom prst="line">
            <a:avLst/>
          </a:prstGeom>
          <a:ln w="22225">
            <a:solidFill>
              <a:srgbClr val="E7E6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26FD8CB-4043-4217-8BCB-72E3472F32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2428" y="2239006"/>
            <a:ext cx="3822192" cy="377301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de-AT" sz="2000" dirty="0">
                <a:solidFill>
                  <a:schemeClr val="bg1"/>
                </a:solidFill>
              </a:rPr>
              <a:t>Bestandteile:</a:t>
            </a:r>
          </a:p>
          <a:p>
            <a:pPr lvl="1"/>
            <a:r>
              <a:rPr lang="de-AT" sz="1800" dirty="0">
                <a:solidFill>
                  <a:schemeClr val="bg1"/>
                </a:solidFill>
              </a:rPr>
              <a:t>Riesenwuzzler</a:t>
            </a:r>
          </a:p>
          <a:p>
            <a:pPr lvl="1"/>
            <a:r>
              <a:rPr lang="de-AT" sz="1800" dirty="0">
                <a:solidFill>
                  <a:schemeClr val="bg1"/>
                </a:solidFill>
              </a:rPr>
              <a:t>Verpackungshülle</a:t>
            </a:r>
          </a:p>
          <a:p>
            <a:pPr lvl="1"/>
            <a:r>
              <a:rPr lang="de-AT" sz="1800" dirty="0">
                <a:solidFill>
                  <a:schemeClr val="bg1"/>
                </a:solidFill>
              </a:rPr>
              <a:t>Gebläse</a:t>
            </a:r>
          </a:p>
          <a:p>
            <a:pPr lvl="1"/>
            <a:r>
              <a:rPr lang="de-AT" sz="1800" dirty="0">
                <a:solidFill>
                  <a:schemeClr val="bg1"/>
                </a:solidFill>
              </a:rPr>
              <a:t>12 Gurte inkl. Karabiner</a:t>
            </a:r>
          </a:p>
          <a:p>
            <a:r>
              <a:rPr lang="de-AT" sz="2000" dirty="0">
                <a:solidFill>
                  <a:schemeClr val="bg1"/>
                </a:solidFill>
              </a:rPr>
              <a:t>Riesenwuzzler muss ständig von einer Person betreut werden</a:t>
            </a:r>
          </a:p>
          <a:p>
            <a:r>
              <a:rPr lang="de-AT" sz="2000" dirty="0">
                <a:solidFill>
                  <a:schemeClr val="bg1"/>
                </a:solidFill>
              </a:rPr>
              <a:t>Aufbau: 5-6 Personen</a:t>
            </a:r>
          </a:p>
          <a:p>
            <a:r>
              <a:rPr lang="de-AT" sz="2000" dirty="0">
                <a:solidFill>
                  <a:schemeClr val="bg1"/>
                </a:solidFill>
              </a:rPr>
              <a:t>€ 160,- für SPORTUNION-Vereine</a:t>
            </a:r>
          </a:p>
        </p:txBody>
      </p:sp>
      <p:pic>
        <p:nvPicPr>
          <p:cNvPr id="8" name="Picture 4" descr="Seilwuzzler">
            <a:extLst>
              <a:ext uri="{FF2B5EF4-FFF2-40B4-BE49-F238E27FC236}">
                <a16:creationId xmlns:a16="http://schemas.microsoft.com/office/drawing/2014/main" id="{85632599-84E1-44F1-81A6-07EE64A7BE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58964" y="1103680"/>
            <a:ext cx="6596652" cy="4650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234BDF1-01B6-4896-B27D-A6BC5DA421A7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691BDA4E-A341-47D9-BA57-1B81B069821A}" type="datetime1">
              <a:rPr lang="en-US" sz="1200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6/25/2026</a:t>
            </a:fld>
            <a:endParaRPr lang="en-US" sz="120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347048E-34BF-49BA-8B3A-7543F6637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2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www.sportunion.at/bgld</a:t>
            </a:r>
          </a:p>
        </p:txBody>
      </p:sp>
    </p:spTree>
    <p:extLst>
      <p:ext uri="{BB962C8B-B14F-4D97-AF65-F5344CB8AC3E}">
        <p14:creationId xmlns:p14="http://schemas.microsoft.com/office/powerpoint/2010/main" val="3956555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EB41C5C-0F34-4DDA-9D7C-5E717F35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384" y="303591"/>
            <a:ext cx="4334256" cy="58967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1EC4D52-9185-4FB6-887B-4E603B93D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640263"/>
            <a:ext cx="3822192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6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Bungeerun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7E1E5E6-F385-4E9C-B201-BA5BDE5CA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04088" y="2050687"/>
            <a:ext cx="3685032" cy="0"/>
          </a:xfrm>
          <a:prstGeom prst="line">
            <a:avLst/>
          </a:prstGeom>
          <a:ln w="22225">
            <a:solidFill>
              <a:srgbClr val="E7E6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26FD8CB-4043-4217-8BCB-72E3472F32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1674" y="2314103"/>
            <a:ext cx="3822192" cy="3773010"/>
          </a:xfr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r>
              <a:rPr lang="de-AT" sz="2000" dirty="0">
                <a:solidFill>
                  <a:schemeClr val="bg1"/>
                </a:solidFill>
              </a:rPr>
              <a:t>Bestandteile:</a:t>
            </a:r>
          </a:p>
          <a:p>
            <a:pPr lvl="1"/>
            <a:r>
              <a:rPr lang="de-AT" sz="1800" dirty="0">
                <a:solidFill>
                  <a:schemeClr val="bg1"/>
                </a:solidFill>
              </a:rPr>
              <a:t>Bungeerun inkl. Verpackungshülle</a:t>
            </a:r>
          </a:p>
          <a:p>
            <a:pPr lvl="1"/>
            <a:r>
              <a:rPr lang="de-AT" sz="1800" dirty="0">
                <a:solidFill>
                  <a:schemeClr val="bg1"/>
                </a:solidFill>
              </a:rPr>
              <a:t>Gebläse</a:t>
            </a:r>
          </a:p>
          <a:p>
            <a:pPr lvl="1"/>
            <a:r>
              <a:rPr lang="de-AT" sz="1800" dirty="0">
                <a:solidFill>
                  <a:schemeClr val="bg1"/>
                </a:solidFill>
              </a:rPr>
              <a:t>2 schwarze Gitter</a:t>
            </a:r>
          </a:p>
          <a:p>
            <a:pPr lvl="1"/>
            <a:r>
              <a:rPr lang="de-AT" sz="1800" dirty="0">
                <a:solidFill>
                  <a:schemeClr val="bg1"/>
                </a:solidFill>
              </a:rPr>
              <a:t>Zubehörsack</a:t>
            </a:r>
          </a:p>
          <a:p>
            <a:pPr lvl="1"/>
            <a:r>
              <a:rPr lang="de-AT" sz="1800" dirty="0">
                <a:solidFill>
                  <a:schemeClr val="bg1"/>
                </a:solidFill>
              </a:rPr>
              <a:t>4 Bungees mit 4 Gurten und 8 Karabiner</a:t>
            </a:r>
          </a:p>
          <a:p>
            <a:pPr lvl="1"/>
            <a:r>
              <a:rPr lang="de-AT" sz="1800" dirty="0">
                <a:solidFill>
                  <a:schemeClr val="bg1"/>
                </a:solidFill>
              </a:rPr>
              <a:t>4 kleine Kissen</a:t>
            </a:r>
          </a:p>
          <a:p>
            <a:r>
              <a:rPr lang="de-AT" sz="2000" dirty="0">
                <a:solidFill>
                  <a:schemeClr val="bg1"/>
                </a:solidFill>
              </a:rPr>
              <a:t>Bungeerun muss ständig von einer Person betreut werden</a:t>
            </a:r>
          </a:p>
          <a:p>
            <a:r>
              <a:rPr lang="de-AT" sz="2000" dirty="0">
                <a:solidFill>
                  <a:schemeClr val="bg1"/>
                </a:solidFill>
              </a:rPr>
              <a:t>Benützung nur ohne Schuhe</a:t>
            </a:r>
          </a:p>
          <a:p>
            <a:r>
              <a:rPr lang="de-AT" sz="2000" dirty="0">
                <a:solidFill>
                  <a:schemeClr val="bg1"/>
                </a:solidFill>
              </a:rPr>
              <a:t>Aufbau: 4-5 Personen</a:t>
            </a:r>
          </a:p>
          <a:p>
            <a:r>
              <a:rPr lang="de-AT" sz="2000" dirty="0">
                <a:solidFill>
                  <a:schemeClr val="bg1"/>
                </a:solidFill>
              </a:rPr>
              <a:t>Stückanzahl: 2</a:t>
            </a:r>
          </a:p>
          <a:p>
            <a:r>
              <a:rPr lang="de-AT" sz="2000" dirty="0">
                <a:solidFill>
                  <a:schemeClr val="bg1"/>
                </a:solidFill>
              </a:rPr>
              <a:t>€ 160,- für SPORTUNION-Vereine</a:t>
            </a:r>
          </a:p>
        </p:txBody>
      </p:sp>
      <p:pic>
        <p:nvPicPr>
          <p:cNvPr id="10" name="Picture 6" descr="bungeerun">
            <a:extLst>
              <a:ext uri="{FF2B5EF4-FFF2-40B4-BE49-F238E27FC236}">
                <a16:creationId xmlns:a16="http://schemas.microsoft.com/office/drawing/2014/main" id="{33512695-A4FA-4479-A38A-45ABA9C3B8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58964" y="1095434"/>
            <a:ext cx="6596652" cy="4667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347048E-34BF-49BA-8B3A-7543F6637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2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www.sportunion.at/bgld</a:t>
            </a:r>
          </a:p>
        </p:txBody>
      </p:sp>
    </p:spTree>
    <p:extLst>
      <p:ext uri="{BB962C8B-B14F-4D97-AF65-F5344CB8AC3E}">
        <p14:creationId xmlns:p14="http://schemas.microsoft.com/office/powerpoint/2010/main" val="2488597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EB41C5C-0F34-4DDA-9D7C-5E717F35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384" y="303591"/>
            <a:ext cx="4334256" cy="58967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1EC4D52-9185-4FB6-887B-4E603B93D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640263"/>
            <a:ext cx="3822192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de-DE" sz="3200" dirty="0" err="1">
                <a:solidFill>
                  <a:schemeClr val="bg1"/>
                </a:solidFill>
              </a:rPr>
              <a:t>Airtrack</a:t>
            </a:r>
            <a:r>
              <a:rPr lang="de-DE" sz="3200" dirty="0">
                <a:solidFill>
                  <a:schemeClr val="bg1"/>
                </a:solidFill>
              </a:rPr>
              <a:t> 1 12m x 2m</a:t>
            </a:r>
            <a:endParaRPr lang="en-US" sz="3200" kern="1200" dirty="0">
              <a:solidFill>
                <a:schemeClr val="bg1"/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7E1E5E6-F385-4E9C-B201-BA5BDE5CA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04088" y="2050687"/>
            <a:ext cx="3685032" cy="0"/>
          </a:xfrm>
          <a:prstGeom prst="line">
            <a:avLst/>
          </a:prstGeom>
          <a:ln w="22225">
            <a:solidFill>
              <a:srgbClr val="E7E6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26FD8CB-4043-4217-8BCB-72E3472F32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3610" y="2352591"/>
            <a:ext cx="3822192" cy="377301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de-AT" sz="1600" dirty="0">
                <a:solidFill>
                  <a:schemeClr val="bg1"/>
                </a:solidFill>
              </a:rPr>
              <a:t>Bestandteile:</a:t>
            </a:r>
          </a:p>
          <a:p>
            <a:pPr lvl="1"/>
            <a:r>
              <a:rPr lang="de-AT" sz="1400" dirty="0" err="1">
                <a:solidFill>
                  <a:schemeClr val="bg1"/>
                </a:solidFill>
              </a:rPr>
              <a:t>Airtrack</a:t>
            </a:r>
            <a:r>
              <a:rPr lang="de-AT" sz="1400" dirty="0">
                <a:solidFill>
                  <a:schemeClr val="bg1"/>
                </a:solidFill>
              </a:rPr>
              <a:t> (12m lang, 2m breit, 0,3m tief) inkl. Verpackungshülle</a:t>
            </a:r>
          </a:p>
          <a:p>
            <a:pPr lvl="1"/>
            <a:r>
              <a:rPr lang="de-AT" sz="1400" dirty="0">
                <a:solidFill>
                  <a:schemeClr val="bg1"/>
                </a:solidFill>
              </a:rPr>
              <a:t>Gebläse</a:t>
            </a:r>
          </a:p>
          <a:p>
            <a:pPr lvl="1"/>
            <a:r>
              <a:rPr lang="de-AT" sz="1400" dirty="0">
                <a:solidFill>
                  <a:schemeClr val="bg1"/>
                </a:solidFill>
              </a:rPr>
              <a:t>Schlauch</a:t>
            </a:r>
          </a:p>
          <a:p>
            <a:pPr lvl="1"/>
            <a:r>
              <a:rPr lang="de-AT" sz="1400" dirty="0">
                <a:solidFill>
                  <a:schemeClr val="bg1"/>
                </a:solidFill>
              </a:rPr>
              <a:t>Kabel</a:t>
            </a:r>
            <a:endParaRPr lang="de-AT" sz="1600" dirty="0">
              <a:solidFill>
                <a:schemeClr val="bg1"/>
              </a:solidFill>
            </a:endParaRPr>
          </a:p>
          <a:p>
            <a:r>
              <a:rPr lang="de-AT" sz="1600" dirty="0">
                <a:solidFill>
                  <a:schemeClr val="bg1"/>
                </a:solidFill>
              </a:rPr>
              <a:t>Die Airtrack muss ständig von einer Person betreut werden</a:t>
            </a:r>
          </a:p>
          <a:p>
            <a:r>
              <a:rPr lang="de-AT" sz="1600" dirty="0">
                <a:solidFill>
                  <a:schemeClr val="bg1"/>
                </a:solidFill>
              </a:rPr>
              <a:t>Benützung nur ohne Schuhe</a:t>
            </a:r>
          </a:p>
          <a:p>
            <a:r>
              <a:rPr lang="de-AT" sz="1600" dirty="0">
                <a:solidFill>
                  <a:schemeClr val="bg1"/>
                </a:solidFill>
              </a:rPr>
              <a:t>Aufbau: 2-3 Personen</a:t>
            </a:r>
          </a:p>
          <a:p>
            <a:r>
              <a:rPr lang="de-AT" sz="1600" dirty="0">
                <a:solidFill>
                  <a:schemeClr val="bg1"/>
                </a:solidFill>
              </a:rPr>
              <a:t>Stückanzahl: 2</a:t>
            </a:r>
          </a:p>
          <a:p>
            <a:r>
              <a:rPr lang="de-AT" sz="1600" dirty="0">
                <a:solidFill>
                  <a:schemeClr val="bg1"/>
                </a:solidFill>
              </a:rPr>
              <a:t>€ 110,- für SPORTUNION-Vereine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347048E-34BF-49BA-8B3A-7543F6637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2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www.sportunion.at/bgld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31D8AEAD-BBCD-40D6-8AF0-27BC792AAE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9591" y="874555"/>
            <a:ext cx="5523117" cy="3044981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B4B14D33-FE2B-48D2-A8AB-8E6F126462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9591" y="4117157"/>
            <a:ext cx="5523117" cy="1765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650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05872C-6817-0C4A-FE8C-FB536E671C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8C5B51F-D425-D35D-5F55-02B859BBBA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384" y="303591"/>
            <a:ext cx="4334256" cy="58967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4901276-7A7F-A970-345A-9ECA57B59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640263"/>
            <a:ext cx="3822192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de-DE" sz="3200" dirty="0" err="1">
                <a:solidFill>
                  <a:schemeClr val="bg1"/>
                </a:solidFill>
              </a:rPr>
              <a:t>Airtrack</a:t>
            </a:r>
            <a:r>
              <a:rPr lang="de-DE" sz="3200" dirty="0">
                <a:solidFill>
                  <a:schemeClr val="bg1"/>
                </a:solidFill>
              </a:rPr>
              <a:t> 2 15m x 2,8m</a:t>
            </a:r>
            <a:endParaRPr lang="en-US" sz="3200" kern="1200" dirty="0">
              <a:solidFill>
                <a:schemeClr val="bg1"/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847E8A6-98F8-2F4B-4A91-A375541A35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04088" y="2050687"/>
            <a:ext cx="3685032" cy="0"/>
          </a:xfrm>
          <a:prstGeom prst="line">
            <a:avLst/>
          </a:prstGeom>
          <a:ln w="22225">
            <a:solidFill>
              <a:srgbClr val="E7E6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D25B840-BFBB-D258-284F-F82C886CAA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3610" y="2352591"/>
            <a:ext cx="3822192" cy="377301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de-AT" sz="1600" dirty="0">
                <a:solidFill>
                  <a:schemeClr val="bg1"/>
                </a:solidFill>
              </a:rPr>
              <a:t>Bestandteile:</a:t>
            </a:r>
          </a:p>
          <a:p>
            <a:pPr lvl="1"/>
            <a:r>
              <a:rPr lang="de-AT" sz="1400" dirty="0" err="1">
                <a:solidFill>
                  <a:schemeClr val="bg1"/>
                </a:solidFill>
              </a:rPr>
              <a:t>Airtrack</a:t>
            </a:r>
            <a:r>
              <a:rPr lang="de-AT" sz="1400" dirty="0">
                <a:solidFill>
                  <a:schemeClr val="bg1"/>
                </a:solidFill>
              </a:rPr>
              <a:t> (15m lang, 2,8m breit, 0,3m tief) inkl. Verpackungshülle</a:t>
            </a:r>
          </a:p>
          <a:p>
            <a:pPr lvl="1"/>
            <a:r>
              <a:rPr lang="de-AT" sz="1400" dirty="0">
                <a:solidFill>
                  <a:schemeClr val="bg1"/>
                </a:solidFill>
              </a:rPr>
              <a:t>Gebläse</a:t>
            </a:r>
          </a:p>
          <a:p>
            <a:pPr lvl="1"/>
            <a:r>
              <a:rPr lang="de-AT" sz="1400" dirty="0">
                <a:solidFill>
                  <a:schemeClr val="bg1"/>
                </a:solidFill>
              </a:rPr>
              <a:t>Schlauch</a:t>
            </a:r>
          </a:p>
          <a:p>
            <a:pPr lvl="1"/>
            <a:r>
              <a:rPr lang="de-AT" sz="1400" dirty="0">
                <a:solidFill>
                  <a:schemeClr val="bg1"/>
                </a:solidFill>
              </a:rPr>
              <a:t>Kabel</a:t>
            </a:r>
            <a:endParaRPr lang="de-AT" sz="1600" dirty="0">
              <a:solidFill>
                <a:schemeClr val="bg1"/>
              </a:solidFill>
            </a:endParaRPr>
          </a:p>
          <a:p>
            <a:r>
              <a:rPr lang="de-AT" sz="1600" dirty="0">
                <a:solidFill>
                  <a:schemeClr val="bg1"/>
                </a:solidFill>
              </a:rPr>
              <a:t>Die Airtrack muss ständig von einer Person betreut werden</a:t>
            </a:r>
          </a:p>
          <a:p>
            <a:r>
              <a:rPr lang="de-AT" sz="1600" dirty="0">
                <a:solidFill>
                  <a:schemeClr val="bg1"/>
                </a:solidFill>
              </a:rPr>
              <a:t>Benützung nur ohne Schuhe</a:t>
            </a:r>
          </a:p>
          <a:p>
            <a:r>
              <a:rPr lang="de-AT" sz="1600" dirty="0">
                <a:solidFill>
                  <a:schemeClr val="bg1"/>
                </a:solidFill>
              </a:rPr>
              <a:t>Aufbau: 2-3 Personen</a:t>
            </a:r>
          </a:p>
          <a:p>
            <a:r>
              <a:rPr lang="de-AT" sz="1600" dirty="0">
                <a:solidFill>
                  <a:schemeClr val="bg1"/>
                </a:solidFill>
              </a:rPr>
              <a:t>Stückanzahl: 2</a:t>
            </a:r>
          </a:p>
          <a:p>
            <a:r>
              <a:rPr lang="de-AT" sz="1600" dirty="0">
                <a:solidFill>
                  <a:schemeClr val="bg1"/>
                </a:solidFill>
              </a:rPr>
              <a:t>€ 100,- für SPORTUNION-Vereine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59148F3-C5A0-00FC-0534-F626A476E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2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www.sportunion.at/bgld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CF12405F-DB5D-40A8-11C7-5CEE4F1E13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9591" y="874555"/>
            <a:ext cx="5523117" cy="3044981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2145C4D2-ACBC-E6AA-BBA7-083F984D20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9591" y="4117157"/>
            <a:ext cx="5523117" cy="1765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546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EB41C5C-0F34-4DDA-9D7C-5E717F35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384" y="303591"/>
            <a:ext cx="4334256" cy="58967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1EC4D52-9185-4FB6-887B-4E603B93D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640263"/>
            <a:ext cx="3822192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de-DE" sz="3200" dirty="0">
                <a:solidFill>
                  <a:schemeClr val="bg1"/>
                </a:solidFill>
              </a:rPr>
              <a:t>Dreier Wurfspiel</a:t>
            </a:r>
            <a:endParaRPr lang="en-US" sz="3200" kern="1200" dirty="0">
              <a:solidFill>
                <a:schemeClr val="bg1"/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7E1E5E6-F385-4E9C-B201-BA5BDE5CA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04088" y="2050687"/>
            <a:ext cx="3685032" cy="0"/>
          </a:xfrm>
          <a:prstGeom prst="line">
            <a:avLst/>
          </a:prstGeom>
          <a:ln w="22225">
            <a:solidFill>
              <a:srgbClr val="E7E6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26FD8CB-4043-4217-8BCB-72E3472F32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3610" y="2352591"/>
            <a:ext cx="3822192" cy="377301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de-AT" sz="1600" dirty="0">
                <a:solidFill>
                  <a:schemeClr val="bg1"/>
                </a:solidFill>
              </a:rPr>
              <a:t>Bestandteile:</a:t>
            </a:r>
          </a:p>
          <a:p>
            <a:pPr lvl="1"/>
            <a:r>
              <a:rPr lang="de-AT" sz="1400" dirty="0">
                <a:solidFill>
                  <a:schemeClr val="bg1"/>
                </a:solidFill>
              </a:rPr>
              <a:t>Dreier Wurfspiel</a:t>
            </a:r>
          </a:p>
          <a:p>
            <a:pPr lvl="1"/>
            <a:r>
              <a:rPr lang="de-AT" sz="1400" dirty="0">
                <a:solidFill>
                  <a:schemeClr val="bg1"/>
                </a:solidFill>
              </a:rPr>
              <a:t>Gebläse</a:t>
            </a:r>
          </a:p>
          <a:p>
            <a:r>
              <a:rPr lang="de-AT" sz="1600" dirty="0">
                <a:solidFill>
                  <a:schemeClr val="bg1"/>
                </a:solidFill>
              </a:rPr>
              <a:t>Aufbau: 1-2 Personen</a:t>
            </a:r>
          </a:p>
          <a:p>
            <a:r>
              <a:rPr lang="de-AT" sz="1600" dirty="0">
                <a:solidFill>
                  <a:schemeClr val="bg1"/>
                </a:solidFill>
              </a:rPr>
              <a:t>€ 70,- für SPORTUNION-Vereine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347048E-34BF-49BA-8B3A-7543F6637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2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www.sportunion.at/bgld</a:t>
            </a:r>
          </a:p>
        </p:txBody>
      </p:sp>
      <p:pic>
        <p:nvPicPr>
          <p:cNvPr id="8" name="Grafik 7" descr="Ein Bild, das draußen, Gras, Himmel, Person enthält.&#10;&#10;Automatisch generierte Beschreibung">
            <a:extLst>
              <a:ext uri="{FF2B5EF4-FFF2-40B4-BE49-F238E27FC236}">
                <a16:creationId xmlns:a16="http://schemas.microsoft.com/office/drawing/2014/main" id="{1939C071-D53E-E0CD-42F3-510C273A399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75" t="24277" r="40832" b="19748"/>
          <a:stretch/>
        </p:blipFill>
        <p:spPr>
          <a:xfrm>
            <a:off x="5631686" y="1015746"/>
            <a:ext cx="5043428" cy="4826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053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CEB41C5C-0F34-4DDA-9D7C-5E717F35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384" y="303591"/>
            <a:ext cx="4334256" cy="58967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1EC4D52-9185-4FB6-887B-4E603B93D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640263"/>
            <a:ext cx="3822192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>
                <a:solidFill>
                  <a:schemeClr val="bg1"/>
                </a:solidFill>
              </a:rPr>
              <a:t>Lautsprecheranlage</a:t>
            </a:r>
            <a:endParaRPr lang="en-US" sz="28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7E1E5E6-F385-4E9C-B201-BA5BDE5CA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04088" y="2050687"/>
            <a:ext cx="3685032" cy="0"/>
          </a:xfrm>
          <a:prstGeom prst="line">
            <a:avLst/>
          </a:prstGeom>
          <a:ln w="22225">
            <a:solidFill>
              <a:srgbClr val="E7E6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26FD8CB-4043-4217-8BCB-72E3472F32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508" y="2492383"/>
            <a:ext cx="3822192" cy="287860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de-AT" sz="2000" dirty="0">
                <a:solidFill>
                  <a:schemeClr val="bg1"/>
                </a:solidFill>
              </a:rPr>
              <a:t>Bestandteile:</a:t>
            </a:r>
          </a:p>
          <a:p>
            <a:pPr lvl="1"/>
            <a:r>
              <a:rPr lang="de-AT" sz="1800" dirty="0">
                <a:solidFill>
                  <a:schemeClr val="bg1"/>
                </a:solidFill>
              </a:rPr>
              <a:t>2 Boxen RCF</a:t>
            </a:r>
          </a:p>
          <a:p>
            <a:pPr lvl="1"/>
            <a:r>
              <a:rPr lang="de-AT" sz="1800" dirty="0">
                <a:solidFill>
                  <a:schemeClr val="bg1"/>
                </a:solidFill>
              </a:rPr>
              <a:t>2 Stative</a:t>
            </a:r>
          </a:p>
          <a:p>
            <a:pPr lvl="1"/>
            <a:r>
              <a:rPr lang="de-AT" sz="1800" dirty="0">
                <a:solidFill>
                  <a:schemeClr val="bg1"/>
                </a:solidFill>
              </a:rPr>
              <a:t>Mischpult</a:t>
            </a:r>
          </a:p>
          <a:p>
            <a:pPr lvl="1"/>
            <a:r>
              <a:rPr lang="de-AT" sz="1800" dirty="0">
                <a:solidFill>
                  <a:schemeClr val="bg1"/>
                </a:solidFill>
              </a:rPr>
              <a:t>Mikrofon</a:t>
            </a:r>
          </a:p>
          <a:p>
            <a:pPr lvl="1"/>
            <a:r>
              <a:rPr lang="de-AT" sz="1800" dirty="0">
                <a:solidFill>
                  <a:schemeClr val="bg1"/>
                </a:solidFill>
              </a:rPr>
              <a:t>MP3-Player</a:t>
            </a:r>
          </a:p>
          <a:p>
            <a:pPr lvl="1"/>
            <a:r>
              <a:rPr lang="de-AT" sz="1800" dirty="0">
                <a:solidFill>
                  <a:schemeClr val="bg1"/>
                </a:solidFill>
              </a:rPr>
              <a:t>Komplette Verkabelung</a:t>
            </a:r>
            <a:endParaRPr lang="de-AT" dirty="0">
              <a:solidFill>
                <a:schemeClr val="bg1"/>
              </a:solidFill>
            </a:endParaRPr>
          </a:p>
          <a:p>
            <a:r>
              <a:rPr lang="de-AT" sz="2000" dirty="0">
                <a:solidFill>
                  <a:schemeClr val="bg1"/>
                </a:solidFill>
              </a:rPr>
              <a:t>Preis € 30,- für Vereine 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347048E-34BF-49BA-8B3A-7543F6637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2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www.sportunion.at/bgld</a:t>
            </a:r>
          </a:p>
        </p:txBody>
      </p:sp>
      <p:pic>
        <p:nvPicPr>
          <p:cNvPr id="8" name="Grafik 7" descr="Ein Bild, das Stereo, Elektronik, Monitor, Foto enthält.&#10;&#10;Automatisch generierte Beschreibung">
            <a:extLst>
              <a:ext uri="{FF2B5EF4-FFF2-40B4-BE49-F238E27FC236}">
                <a16:creationId xmlns:a16="http://schemas.microsoft.com/office/drawing/2014/main" id="{55DEC6E3-D221-423D-AD67-F725BA799B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2654" y="4379386"/>
            <a:ext cx="1017331" cy="1699979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79DB6F9E-E467-4031-BDBB-A9AB2B2809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4324" y="2060217"/>
            <a:ext cx="2807203" cy="1871468"/>
          </a:xfrm>
          <a:prstGeom prst="rect">
            <a:avLst/>
          </a:prstGeom>
        </p:spPr>
      </p:pic>
      <p:pic>
        <p:nvPicPr>
          <p:cNvPr id="7" name="Grafik 6" descr="Ein Bild, das sitzend, Monitor, Auto, Backofen enthält.&#10;&#10;Automatisch generierte Beschreibung">
            <a:extLst>
              <a:ext uri="{FF2B5EF4-FFF2-40B4-BE49-F238E27FC236}">
                <a16:creationId xmlns:a16="http://schemas.microsoft.com/office/drawing/2014/main" id="{39F543FB-DC09-4170-94AF-9713F945CB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24500" y="1211763"/>
            <a:ext cx="3429000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Grafik 11" descr="Ein Bild, das Schaltkreis, sitzend enthält.&#10;&#10;Automatisch generierte Beschreibung">
            <a:extLst>
              <a:ext uri="{FF2B5EF4-FFF2-40B4-BE49-F238E27FC236}">
                <a16:creationId xmlns:a16="http://schemas.microsoft.com/office/drawing/2014/main" id="{DCEB41E6-A6A2-401D-B002-869475686B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4325" y="4207897"/>
            <a:ext cx="2807202" cy="18714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36310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CEB41C5C-0F34-4DDA-9D7C-5E717F35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384" y="303591"/>
            <a:ext cx="4334256" cy="58967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1EC4D52-9185-4FB6-887B-4E603B93D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640263"/>
            <a:ext cx="3822192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600" dirty="0">
                <a:solidFill>
                  <a:schemeClr val="bg1"/>
                </a:solidFill>
              </a:rPr>
              <a:t>Faltzelt</a:t>
            </a:r>
            <a:endParaRPr lang="en-US" sz="36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7E1E5E6-F385-4E9C-B201-BA5BDE5CA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04088" y="2050687"/>
            <a:ext cx="3685032" cy="0"/>
          </a:xfrm>
          <a:prstGeom prst="line">
            <a:avLst/>
          </a:prstGeom>
          <a:ln w="22225">
            <a:solidFill>
              <a:srgbClr val="E7E6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26FD8CB-4043-4217-8BCB-72E3472F32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508" y="2321910"/>
            <a:ext cx="3822192" cy="3641143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r>
              <a:rPr lang="de-AT" sz="2000" dirty="0">
                <a:solidFill>
                  <a:schemeClr val="bg1"/>
                </a:solidFill>
              </a:rPr>
              <a:t>Bestandteile:</a:t>
            </a:r>
          </a:p>
          <a:p>
            <a:pPr lvl="1"/>
            <a:r>
              <a:rPr lang="de-AT" sz="1800" dirty="0">
                <a:solidFill>
                  <a:schemeClr val="bg1"/>
                </a:solidFill>
              </a:rPr>
              <a:t>Faltzelt</a:t>
            </a:r>
          </a:p>
          <a:p>
            <a:pPr lvl="1"/>
            <a:r>
              <a:rPr lang="de-AT" sz="1800" dirty="0">
                <a:solidFill>
                  <a:schemeClr val="bg1"/>
                </a:solidFill>
              </a:rPr>
              <a:t>Verpackungshülle</a:t>
            </a:r>
          </a:p>
          <a:p>
            <a:pPr lvl="1"/>
            <a:r>
              <a:rPr lang="de-AT" sz="1800" dirty="0">
                <a:solidFill>
                  <a:schemeClr val="bg1"/>
                </a:solidFill>
              </a:rPr>
              <a:t>Seitenteile</a:t>
            </a:r>
          </a:p>
          <a:p>
            <a:pPr lvl="1"/>
            <a:r>
              <a:rPr lang="de-AT" sz="1800" dirty="0" err="1">
                <a:solidFill>
                  <a:schemeClr val="bg1"/>
                </a:solidFill>
              </a:rPr>
              <a:t>Haringe</a:t>
            </a:r>
            <a:endParaRPr lang="de-AT" sz="1800" dirty="0">
              <a:solidFill>
                <a:schemeClr val="bg1"/>
              </a:solidFill>
            </a:endParaRPr>
          </a:p>
          <a:p>
            <a:pPr lvl="1"/>
            <a:r>
              <a:rPr lang="de-AT" sz="1800" dirty="0" err="1">
                <a:solidFill>
                  <a:schemeClr val="bg1"/>
                </a:solidFill>
              </a:rPr>
              <a:t>Verzurrgurte</a:t>
            </a:r>
            <a:endParaRPr lang="de-AT" sz="1800" dirty="0">
              <a:solidFill>
                <a:schemeClr val="bg1"/>
              </a:solidFill>
            </a:endParaRPr>
          </a:p>
          <a:p>
            <a:r>
              <a:rPr lang="de-AT" sz="2000" dirty="0">
                <a:solidFill>
                  <a:schemeClr val="bg1"/>
                </a:solidFill>
              </a:rPr>
              <a:t>Aufbau: 2 Personen (ideal 4 Personen)</a:t>
            </a:r>
          </a:p>
          <a:p>
            <a:r>
              <a:rPr lang="de-AT" sz="2000" dirty="0">
                <a:solidFill>
                  <a:schemeClr val="bg1"/>
                </a:solidFill>
              </a:rPr>
              <a:t>Stückanzahl: 4</a:t>
            </a:r>
          </a:p>
          <a:p>
            <a:r>
              <a:rPr lang="de-AT" sz="2000" dirty="0">
                <a:solidFill>
                  <a:schemeClr val="bg1"/>
                </a:solidFill>
              </a:rPr>
              <a:t>Preis € 10,- / Zelt für SPORTUNION-Vereine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347048E-34BF-49BA-8B3A-7543F6637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www.sportunion.at/bgld</a:t>
            </a:r>
          </a:p>
        </p:txBody>
      </p:sp>
      <p:pic>
        <p:nvPicPr>
          <p:cNvPr id="12" name="Inhaltsplatzhalter 2">
            <a:extLst>
              <a:ext uri="{FF2B5EF4-FFF2-40B4-BE49-F238E27FC236}">
                <a16:creationId xmlns:a16="http://schemas.microsoft.com/office/drawing/2014/main" id="{BC172335-45BC-411E-8934-63A1B9A4DB5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777" y="1719985"/>
            <a:ext cx="3533245" cy="3418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420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CEB41C5C-0F34-4DDA-9D7C-5E717F35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384" y="303591"/>
            <a:ext cx="4334256" cy="58967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1EC4D52-9185-4FB6-887B-4E603B93D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640263"/>
            <a:ext cx="3822192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600" dirty="0">
                <a:solidFill>
                  <a:schemeClr val="bg1"/>
                </a:solidFill>
              </a:rPr>
              <a:t>Liegestühle</a:t>
            </a:r>
            <a:endParaRPr lang="en-US" sz="36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7E1E5E6-F385-4E9C-B201-BA5BDE5CA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04088" y="2050687"/>
            <a:ext cx="3685032" cy="0"/>
          </a:xfrm>
          <a:prstGeom prst="line">
            <a:avLst/>
          </a:prstGeom>
          <a:ln w="22225">
            <a:solidFill>
              <a:srgbClr val="E7E6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26FD8CB-4043-4217-8BCB-72E3472F32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508" y="2321910"/>
            <a:ext cx="3822192" cy="364114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de-AT" sz="2000" dirty="0">
                <a:solidFill>
                  <a:schemeClr val="bg1"/>
                </a:solidFill>
              </a:rPr>
              <a:t>Bestandteile:</a:t>
            </a:r>
          </a:p>
          <a:p>
            <a:pPr lvl="1"/>
            <a:r>
              <a:rPr lang="de-AT" sz="1800" dirty="0">
                <a:solidFill>
                  <a:schemeClr val="bg1"/>
                </a:solidFill>
              </a:rPr>
              <a:t>Liegestuhl</a:t>
            </a:r>
          </a:p>
          <a:p>
            <a:r>
              <a:rPr lang="de-AT" sz="2000" dirty="0">
                <a:solidFill>
                  <a:schemeClr val="bg1"/>
                </a:solidFill>
              </a:rPr>
              <a:t>Stückanzahl: 10</a:t>
            </a:r>
            <a:endParaRPr lang="de-AT" dirty="0">
              <a:solidFill>
                <a:schemeClr val="bg1"/>
              </a:solidFill>
            </a:endParaRPr>
          </a:p>
          <a:p>
            <a:r>
              <a:rPr lang="de-AT" sz="2000" dirty="0">
                <a:solidFill>
                  <a:schemeClr val="bg1"/>
                </a:solidFill>
              </a:rPr>
              <a:t>Preis: € 3,-/Stuhl für SPORTUNION-Vereine</a:t>
            </a:r>
            <a:endParaRPr lang="de-AT" sz="1800" dirty="0">
              <a:solidFill>
                <a:schemeClr val="bg1"/>
              </a:solidFill>
            </a:endParaRP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347048E-34BF-49BA-8B3A-7543F6637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www.sportunion.at/bgld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32CCBD90-35D5-44AC-87CC-42211FD845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5212" y="1142563"/>
            <a:ext cx="2676376" cy="4218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420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CEB41C5C-0F34-4DDA-9D7C-5E717F35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384" y="303591"/>
            <a:ext cx="4334256" cy="58967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1EC4D52-9185-4FB6-887B-4E603B93D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640263"/>
            <a:ext cx="3822192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600" dirty="0">
                <a:solidFill>
                  <a:schemeClr val="bg1"/>
                </a:solidFill>
              </a:rPr>
              <a:t>UGOTCHI </a:t>
            </a:r>
            <a:r>
              <a:rPr lang="en-US" sz="3600" dirty="0" err="1">
                <a:solidFill>
                  <a:schemeClr val="bg1"/>
                </a:solidFill>
              </a:rPr>
              <a:t>Maskottchen</a:t>
            </a:r>
            <a:endParaRPr lang="en-US" sz="36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7E1E5E6-F385-4E9C-B201-BA5BDE5CA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04088" y="2050687"/>
            <a:ext cx="3685032" cy="0"/>
          </a:xfrm>
          <a:prstGeom prst="line">
            <a:avLst/>
          </a:prstGeom>
          <a:ln w="22225">
            <a:solidFill>
              <a:srgbClr val="E7E6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26FD8CB-4043-4217-8BCB-72E3472F32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508" y="2321910"/>
            <a:ext cx="3822192" cy="3641143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r>
              <a:rPr lang="de-AT" sz="2000" dirty="0">
                <a:solidFill>
                  <a:schemeClr val="bg1"/>
                </a:solidFill>
              </a:rPr>
              <a:t>Bestandteile Kostüm 1:</a:t>
            </a:r>
          </a:p>
          <a:p>
            <a:pPr lvl="1"/>
            <a:r>
              <a:rPr lang="de-AT" sz="1800" dirty="0">
                <a:solidFill>
                  <a:schemeClr val="bg1"/>
                </a:solidFill>
              </a:rPr>
              <a:t>UGOTCHI-Körper</a:t>
            </a:r>
          </a:p>
          <a:p>
            <a:pPr lvl="1"/>
            <a:r>
              <a:rPr lang="de-AT" sz="1800" dirty="0">
                <a:solidFill>
                  <a:schemeClr val="bg1"/>
                </a:solidFill>
              </a:rPr>
              <a:t>Hose</a:t>
            </a:r>
          </a:p>
          <a:p>
            <a:pPr lvl="1"/>
            <a:r>
              <a:rPr lang="de-AT" sz="1800" dirty="0">
                <a:solidFill>
                  <a:schemeClr val="bg1"/>
                </a:solidFill>
              </a:rPr>
              <a:t>1 Paar Schuhe</a:t>
            </a:r>
          </a:p>
          <a:p>
            <a:pPr lvl="1"/>
            <a:r>
              <a:rPr lang="de-AT" sz="1800" dirty="0">
                <a:solidFill>
                  <a:schemeClr val="bg1"/>
                </a:solidFill>
              </a:rPr>
              <a:t>Transportsack</a:t>
            </a:r>
          </a:p>
          <a:p>
            <a:r>
              <a:rPr lang="de-AT" sz="2000" dirty="0">
                <a:solidFill>
                  <a:schemeClr val="bg1"/>
                </a:solidFill>
              </a:rPr>
              <a:t>Bestandteile Kostüm 2:</a:t>
            </a:r>
          </a:p>
          <a:p>
            <a:pPr lvl="1"/>
            <a:r>
              <a:rPr lang="de-AT" sz="1800" dirty="0">
                <a:solidFill>
                  <a:schemeClr val="bg1"/>
                </a:solidFill>
              </a:rPr>
              <a:t>UGOTCHI-Körper aufblasbar</a:t>
            </a:r>
          </a:p>
          <a:p>
            <a:pPr lvl="1"/>
            <a:r>
              <a:rPr lang="de-AT" sz="1800" dirty="0">
                <a:solidFill>
                  <a:schemeClr val="bg1"/>
                </a:solidFill>
              </a:rPr>
              <a:t>Weste mit Batterie</a:t>
            </a:r>
          </a:p>
          <a:p>
            <a:pPr lvl="1"/>
            <a:r>
              <a:rPr lang="de-AT" sz="1800" dirty="0">
                <a:solidFill>
                  <a:schemeClr val="bg1"/>
                </a:solidFill>
              </a:rPr>
              <a:t>1 Paar Schuhe</a:t>
            </a:r>
          </a:p>
          <a:p>
            <a:pPr lvl="1"/>
            <a:r>
              <a:rPr lang="de-AT" sz="1800" dirty="0" err="1">
                <a:solidFill>
                  <a:schemeClr val="bg1"/>
                </a:solidFill>
              </a:rPr>
              <a:t>Aufladegerät</a:t>
            </a:r>
            <a:endParaRPr lang="de-AT" sz="1800" dirty="0">
              <a:solidFill>
                <a:schemeClr val="bg1"/>
              </a:solidFill>
            </a:endParaRPr>
          </a:p>
          <a:p>
            <a:pPr lvl="1"/>
            <a:r>
              <a:rPr lang="de-AT" sz="1800" dirty="0">
                <a:solidFill>
                  <a:schemeClr val="bg1"/>
                </a:solidFill>
              </a:rPr>
              <a:t>Transporttasche</a:t>
            </a:r>
          </a:p>
          <a:p>
            <a:r>
              <a:rPr lang="de-AT" sz="2000" dirty="0">
                <a:solidFill>
                  <a:schemeClr val="bg1"/>
                </a:solidFill>
              </a:rPr>
              <a:t>Stückanzahl: 2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347048E-34BF-49BA-8B3A-7543F6637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www.sportunion.at/bgld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C88367AD-CB1F-409A-9F7E-D40F786841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2834" y="1537719"/>
            <a:ext cx="3818178" cy="3782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814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CEB41C5C-0F34-4DDA-9D7C-5E717F35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384" y="303591"/>
            <a:ext cx="4334256" cy="58967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1EC4D52-9185-4FB6-887B-4E603B93D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640263"/>
            <a:ext cx="3822192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600" dirty="0">
                <a:solidFill>
                  <a:schemeClr val="bg1"/>
                </a:solidFill>
              </a:rPr>
              <a:t>Heurigengarnitur</a:t>
            </a:r>
            <a:endParaRPr lang="en-US" sz="36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7E1E5E6-F385-4E9C-B201-BA5BDE5CA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04088" y="2050687"/>
            <a:ext cx="3685032" cy="0"/>
          </a:xfrm>
          <a:prstGeom prst="line">
            <a:avLst/>
          </a:prstGeom>
          <a:ln w="22225">
            <a:solidFill>
              <a:srgbClr val="E7E6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26FD8CB-4043-4217-8BCB-72E3472F32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508" y="2321910"/>
            <a:ext cx="3822192" cy="364114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de-AT" sz="2000" dirty="0">
                <a:solidFill>
                  <a:schemeClr val="bg1"/>
                </a:solidFill>
              </a:rPr>
              <a:t>Bestandteile:</a:t>
            </a:r>
          </a:p>
          <a:p>
            <a:pPr lvl="1"/>
            <a:r>
              <a:rPr lang="de-AT" sz="1800" dirty="0">
                <a:solidFill>
                  <a:schemeClr val="bg1"/>
                </a:solidFill>
              </a:rPr>
              <a:t>1 Tisch</a:t>
            </a:r>
          </a:p>
          <a:p>
            <a:pPr lvl="1"/>
            <a:r>
              <a:rPr lang="de-AT" sz="1800" dirty="0">
                <a:solidFill>
                  <a:schemeClr val="bg1"/>
                </a:solidFill>
              </a:rPr>
              <a:t>2 Bänke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347048E-34BF-49BA-8B3A-7543F6637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www.sportunion.at/bgld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9250B39-30D8-4144-A9EB-277BAF8E57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6371" y="1453725"/>
            <a:ext cx="3950550" cy="395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509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CEB41C5C-0F34-4DDA-9D7C-5E717F35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384" y="303591"/>
            <a:ext cx="4334256" cy="58967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1EC4D52-9185-4FB6-887B-4E603B93D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640263"/>
            <a:ext cx="3822192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600" dirty="0" err="1">
                <a:solidFill>
                  <a:schemeClr val="bg1"/>
                </a:solidFill>
              </a:rPr>
              <a:t>Buttonmaschine</a:t>
            </a:r>
            <a:endParaRPr lang="en-US" sz="36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7E1E5E6-F385-4E9C-B201-BA5BDE5CA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04088" y="2050687"/>
            <a:ext cx="3685032" cy="0"/>
          </a:xfrm>
          <a:prstGeom prst="line">
            <a:avLst/>
          </a:prstGeom>
          <a:ln w="22225">
            <a:solidFill>
              <a:srgbClr val="E7E6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26FD8CB-4043-4217-8BCB-72E3472F32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508" y="2321910"/>
            <a:ext cx="3822192" cy="364114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de-AT" sz="2000" dirty="0">
                <a:solidFill>
                  <a:schemeClr val="bg1"/>
                </a:solidFill>
              </a:rPr>
              <a:t>Bestandteile:</a:t>
            </a:r>
          </a:p>
          <a:p>
            <a:pPr lvl="1"/>
            <a:r>
              <a:rPr lang="de-AT" sz="1800" dirty="0">
                <a:solidFill>
                  <a:schemeClr val="bg1"/>
                </a:solidFill>
              </a:rPr>
              <a:t>Buttonmaschine</a:t>
            </a:r>
          </a:p>
          <a:p>
            <a:pPr lvl="1"/>
            <a:r>
              <a:rPr lang="de-AT" sz="1800" dirty="0">
                <a:solidFill>
                  <a:schemeClr val="bg1"/>
                </a:solidFill>
              </a:rPr>
              <a:t>Stanzer</a:t>
            </a:r>
          </a:p>
          <a:p>
            <a:pPr lvl="1"/>
            <a:r>
              <a:rPr lang="de-AT" sz="1800" dirty="0">
                <a:solidFill>
                  <a:schemeClr val="bg1"/>
                </a:solidFill>
              </a:rPr>
              <a:t>Buttonoberteil</a:t>
            </a:r>
          </a:p>
          <a:p>
            <a:pPr lvl="1"/>
            <a:r>
              <a:rPr lang="de-AT" sz="1800" dirty="0">
                <a:solidFill>
                  <a:schemeClr val="bg1"/>
                </a:solidFill>
              </a:rPr>
              <a:t>Buttonunterteil</a:t>
            </a:r>
          </a:p>
          <a:p>
            <a:pPr lvl="1"/>
            <a:r>
              <a:rPr lang="de-AT" sz="1800" dirty="0">
                <a:solidFill>
                  <a:schemeClr val="bg1"/>
                </a:solidFill>
              </a:rPr>
              <a:t>Buttonfolie</a:t>
            </a:r>
          </a:p>
          <a:p>
            <a:r>
              <a:rPr lang="de-AT" sz="2000" dirty="0">
                <a:solidFill>
                  <a:schemeClr val="bg1"/>
                </a:solidFill>
              </a:rPr>
              <a:t>Preis: € 0,50 pro Button</a:t>
            </a:r>
          </a:p>
          <a:p>
            <a:pPr marL="0" indent="0">
              <a:buNone/>
            </a:pPr>
            <a:endParaRPr lang="de-AT" sz="2000" dirty="0">
              <a:solidFill>
                <a:schemeClr val="bg1"/>
              </a:solidFill>
            </a:endParaRP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347048E-34BF-49BA-8B3A-7543F6637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www.sportunion.at/bgld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2936147D-2EA2-4CBF-8E01-E164265F39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979" t="6017" r="18399" b="6654"/>
          <a:stretch/>
        </p:blipFill>
        <p:spPr>
          <a:xfrm>
            <a:off x="7298316" y="1125759"/>
            <a:ext cx="3000652" cy="4252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132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E5A3F0-0F45-5BEA-77DA-7C4B59B20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368" y="700794"/>
            <a:ext cx="10515600" cy="1162848"/>
          </a:xfrm>
        </p:spPr>
        <p:txBody>
          <a:bodyPr>
            <a:normAutofit/>
          </a:bodyPr>
          <a:lstStyle/>
          <a:p>
            <a:r>
              <a:rPr lang="de-AT" dirty="0"/>
              <a:t>Falls Hilfe beim Transport </a:t>
            </a:r>
            <a:r>
              <a:rPr lang="de-AT"/>
              <a:t>benötigt wird: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EDE5C42-FEB1-7696-114F-0147411917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618727"/>
            <a:ext cx="5181600" cy="4351338"/>
          </a:xfrm>
        </p:spPr>
        <p:txBody>
          <a:bodyPr/>
          <a:lstStyle/>
          <a:p>
            <a:r>
              <a:rPr lang="de-AT" dirty="0"/>
              <a:t>Transportpauschale 20€ </a:t>
            </a:r>
          </a:p>
          <a:p>
            <a:r>
              <a:rPr lang="de-AT" dirty="0"/>
              <a:t>Anhängerpauschale 20€ 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9A55E22-98CB-3AB0-10AB-D41BA8FF2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AT"/>
              <a:t>www.sportunion.at/bgld</a:t>
            </a:r>
            <a:endParaRPr lang="de-AT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BCC3F3A-934C-9C52-018D-4A95C372F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08B46-4B12-4A7A-ABF7-520F4F474F68}" type="slidenum">
              <a:rPr lang="de-AT" smtClean="0"/>
              <a:t>18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62075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347048E-34BF-49BA-8B3A-7543F6637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/>
                <a:ea typeface="+mn-ea"/>
                <a:cs typeface="+mn-cs"/>
              </a:rPr>
              <a:t>www.sportunion.at/bgld</a:t>
            </a:r>
          </a:p>
        </p:txBody>
      </p:sp>
      <p:sp>
        <p:nvSpPr>
          <p:cNvPr id="10" name="Text Box 85">
            <a:extLst>
              <a:ext uri="{FF2B5EF4-FFF2-40B4-BE49-F238E27FC236}">
                <a16:creationId xmlns:a16="http://schemas.microsoft.com/office/drawing/2014/main" id="{CF33CDE6-A960-4604-8068-FA485E4E73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1903" y="1672314"/>
            <a:ext cx="7788193" cy="2970707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0" scaled="1"/>
          </a:gradFill>
          <a:ln>
            <a:noFill/>
          </a:ln>
        </p:spPr>
        <p:txBody>
          <a:bodyPr vert="horz" wrap="square" lIns="108000" tIns="108000" rIns="108000" bIns="10800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altLang="de-DE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Information zu den Bildern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17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800" dirty="0">
                <a:solidFill>
                  <a:schemeClr val="bg1"/>
                </a:solidFill>
                <a:cs typeface="Times New Roman" panose="02020603050405020304" pitchFamily="18" charset="0"/>
              </a:rPr>
              <a:t>Die Bilder in der Präsentation sind als Beispielbilder zu verstehen. Unsere Materialien sind den Bildern sehr ähnlich, jedoch können sie Gebrauchsspuren aufweisen. </a:t>
            </a:r>
            <a:endParaRPr kumimoji="0" lang="de-DE" altLang="de-DE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0661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95EAE88-E45A-48B5-8D99-5D52385CC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08B46-4B12-4A7A-ABF7-520F4F474F68}" type="slidenum">
              <a:rPr lang="de-AT" smtClean="0"/>
              <a:pPr/>
              <a:t>20</a:t>
            </a:fld>
            <a:endParaRPr lang="de-AT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3094C06-4576-4746-B5B5-C1D92D0BD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AT" dirty="0"/>
              <a:t>www.sportunion.at/bgld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A42DD74E-6C42-4558-9012-2C6F7CF3E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74569"/>
            <a:ext cx="10515600" cy="611878"/>
          </a:xfrm>
        </p:spPr>
        <p:txBody>
          <a:bodyPr>
            <a:normAutofit/>
          </a:bodyPr>
          <a:lstStyle/>
          <a:p>
            <a:r>
              <a:rPr lang="de-AT" sz="2800" dirty="0"/>
              <a:t>Materialien gefunden? Dann melde dich bei uns!</a:t>
            </a:r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3C8766A3-68C8-4687-A4E6-F9EB08C732AA}"/>
              </a:ext>
            </a:extLst>
          </p:cNvPr>
          <p:cNvSpPr/>
          <p:nvPr/>
        </p:nvSpPr>
        <p:spPr>
          <a:xfrm>
            <a:off x="10008023" y="375269"/>
            <a:ext cx="2624901" cy="53469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de-AT" b="1" dirty="0">
                <a:solidFill>
                  <a:schemeClr val="accent2"/>
                </a:solidFill>
                <a:latin typeface="Barlow" panose="00000500000000000000" pitchFamily="2" charset="0"/>
              </a:rPr>
              <a:t>Burgenland</a:t>
            </a:r>
          </a:p>
        </p:txBody>
      </p:sp>
      <p:sp>
        <p:nvSpPr>
          <p:cNvPr id="8" name="Text Box 83">
            <a:extLst>
              <a:ext uri="{FF2B5EF4-FFF2-40B4-BE49-F238E27FC236}">
                <a16:creationId xmlns:a16="http://schemas.microsoft.com/office/drawing/2014/main" id="{BB5BBD7F-E912-40B2-99A0-B88BFA42F2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5030" y="4402431"/>
            <a:ext cx="9761940" cy="1510097"/>
          </a:xfrm>
          <a:prstGeom prst="rect">
            <a:avLst/>
          </a:prstGeom>
          <a:gradFill rotWithShape="1">
            <a:gsLst>
              <a:gs pos="0">
                <a:srgbClr val="F2F2F2"/>
              </a:gs>
              <a:gs pos="100000">
                <a:srgbClr val="F2F2F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E97139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000" tIns="108000" rIns="108000" bIns="10800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e-DE" altLang="de-DE" sz="17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altLang="de-DE" sz="17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SPORTUNION Burgenland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altLang="de-DE" sz="17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E-Mail: </a:t>
            </a:r>
            <a:r>
              <a:rPr lang="de-DE" altLang="de-DE" sz="1700" dirty="0">
                <a:solidFill>
                  <a:schemeClr val="tx2">
                    <a:lumMod val="1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office.bgld@sportunion.at</a:t>
            </a:r>
            <a:r>
              <a:rPr lang="de-DE" altLang="de-DE" sz="1700" dirty="0">
                <a:solidFill>
                  <a:schemeClr val="tx2">
                    <a:lumMod val="1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altLang="de-DE" sz="17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Telefon: </a:t>
            </a:r>
            <a:r>
              <a:rPr lang="de-DE" altLang="de-DE" sz="1700" dirty="0">
                <a:ea typeface="Times New Roman" panose="02020603050405020304" pitchFamily="18" charset="0"/>
                <a:cs typeface="Times New Roman" panose="02020603050405020304" pitchFamily="18" charset="0"/>
              </a:rPr>
              <a:t>+43 2682/621 88</a:t>
            </a:r>
          </a:p>
        </p:txBody>
      </p:sp>
    </p:spTree>
    <p:extLst>
      <p:ext uri="{BB962C8B-B14F-4D97-AF65-F5344CB8AC3E}">
        <p14:creationId xmlns:p14="http://schemas.microsoft.com/office/powerpoint/2010/main" val="1413703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Office">
  <a:themeElements>
    <a:clrScheme name="SPORTUNION Farben">
      <a:dk1>
        <a:srgbClr val="E97139"/>
      </a:dk1>
      <a:lt1>
        <a:srgbClr val="FFFFFF"/>
      </a:lt1>
      <a:dk2>
        <a:srgbClr val="F2F2F2"/>
      </a:dk2>
      <a:lt2>
        <a:srgbClr val="FFFFFF"/>
      </a:lt2>
      <a:accent1>
        <a:srgbClr val="E97139"/>
      </a:accent1>
      <a:accent2>
        <a:srgbClr val="E33539"/>
      </a:accent2>
      <a:accent3>
        <a:srgbClr val="BF3655"/>
      </a:accent3>
      <a:accent4>
        <a:srgbClr val="1E8C86"/>
      </a:accent4>
      <a:accent5>
        <a:srgbClr val="036B8F"/>
      </a:accent5>
      <a:accent6>
        <a:srgbClr val="8DA114"/>
      </a:accent6>
      <a:hlink>
        <a:srgbClr val="E97139"/>
      </a:hlink>
      <a:folHlink>
        <a:srgbClr val="E97139"/>
      </a:folHlink>
    </a:clrScheme>
    <a:fontScheme name="SPORTUNION">
      <a:majorFont>
        <a:latin typeface="Barlow Bold"/>
        <a:ea typeface=""/>
        <a:cs typeface=""/>
      </a:majorFont>
      <a:minorFont>
        <a:latin typeface="Barl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81002_SPORTUNION-Folienmaster.potx" id="{B7EA2227-8E9C-4C16-8EEC-70FCE1EDD206}" vid="{7A7FD53E-AC3D-435B-83D8-265BD26EDA5F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676</Words>
  <Application>Microsoft Office PowerPoint</Application>
  <PresentationFormat>Breitbild</PresentationFormat>
  <Paragraphs>189</Paragraphs>
  <Slides>20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20</vt:i4>
      </vt:variant>
    </vt:vector>
  </HeadingPairs>
  <TitlesOfParts>
    <vt:vector size="29" baseType="lpstr">
      <vt:lpstr>Calibri</vt:lpstr>
      <vt:lpstr>Barlow Bold</vt:lpstr>
      <vt:lpstr>Times New Roman</vt:lpstr>
      <vt:lpstr>Wingdings</vt:lpstr>
      <vt:lpstr>Courier New</vt:lpstr>
      <vt:lpstr>Barlow Light</vt:lpstr>
      <vt:lpstr>Barlow</vt:lpstr>
      <vt:lpstr>Arial</vt:lpstr>
      <vt:lpstr>Office</vt:lpstr>
      <vt:lpstr>busverleih</vt:lpstr>
      <vt:lpstr>Busverleih</vt:lpstr>
      <vt:lpstr>Busverleih</vt:lpstr>
      <vt:lpstr>Großgeräte</vt:lpstr>
      <vt:lpstr>Materialverleih – Übersicht Preise</vt:lpstr>
      <vt:lpstr>Ninja Triple</vt:lpstr>
      <vt:lpstr>Riesenwuzzler</vt:lpstr>
      <vt:lpstr>Bungeerun</vt:lpstr>
      <vt:lpstr>Airtrack 1 12m x 2m</vt:lpstr>
      <vt:lpstr>Airtrack 2 15m x 2,8m</vt:lpstr>
      <vt:lpstr>Dreier Wurfspiel</vt:lpstr>
      <vt:lpstr>Lautsprecheranlage</vt:lpstr>
      <vt:lpstr>Faltzelt</vt:lpstr>
      <vt:lpstr>Liegestühle</vt:lpstr>
      <vt:lpstr>UGOTCHI Maskottchen</vt:lpstr>
      <vt:lpstr>Heurigengarnitur</vt:lpstr>
      <vt:lpstr>Buttonmaschine</vt:lpstr>
      <vt:lpstr>Falls Hilfe beim Transport benötigt wird:</vt:lpstr>
      <vt:lpstr>PowerPoint-Präsentation</vt:lpstr>
      <vt:lpstr>Materialien gefunden? Dann melde dich bei uns!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busverleih</dc:title>
  <dc:creator>Kristina Töltl</dc:creator>
  <cp:lastModifiedBy>Lena Sebauer</cp:lastModifiedBy>
  <cp:revision>96</cp:revision>
  <cp:lastPrinted>2021-09-07T13:35:18Z</cp:lastPrinted>
  <dcterms:created xsi:type="dcterms:W3CDTF">2020-05-28T11:13:26Z</dcterms:created>
  <dcterms:modified xsi:type="dcterms:W3CDTF">2026-06-25T13:14:36Z</dcterms:modified>
</cp:coreProperties>
</file>